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autoCompressPictures="0" embedTrueTypeFonts="1" strictFirstAndLastChars="0" saveSubsetFonts="1">
  <p:sldMasterIdLst>
    <p:sldMasterId id="2147483660"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Lst>
  <p:sldSz cy="5143500" cx="9144000"/>
  <p:notesSz cx="6858000" cy="9144000"/>
  <p:embeddedFontLst>
    <p:embeddedFont>
      <p:font typeface="Raleway"/>
      <p:regular r:id="rId25"/>
      <p:bold r:id="rId26"/>
      <p:italic r:id="rId27"/>
      <p:boldItalic r:id="rId28"/>
    </p:embeddedFont>
    <p:embeddedFont>
      <p:font typeface="Playfair Display"/>
      <p:regular r:id="rId29"/>
      <p:bold r:id="rId30"/>
      <p:italic r:id="rId31"/>
      <p:boldItalic r:id="rId32"/>
    </p:embeddedFont>
    <p:embeddedFont>
      <p:font typeface="Tinos"/>
      <p:regular r:id="rId33"/>
      <p:bold r:id="rId34"/>
      <p:italic r:id="rId35"/>
      <p:boldItalic r:id="rId3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Raleway-bold.fntdata"/><Relationship Id="rId25" Type="http://schemas.openxmlformats.org/officeDocument/2006/relationships/font" Target="fonts/Raleway-regular.fntdata"/><Relationship Id="rId28" Type="http://schemas.openxmlformats.org/officeDocument/2006/relationships/font" Target="fonts/Raleway-boldItalic.fntdata"/><Relationship Id="rId27" Type="http://schemas.openxmlformats.org/officeDocument/2006/relationships/font" Target="fonts/Raleway-italic.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PlayfairDisplay-regular.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PlayfairDisplay-italic.fntdata"/><Relationship Id="rId30" Type="http://schemas.openxmlformats.org/officeDocument/2006/relationships/font" Target="fonts/PlayfairDisplay-bold.fntdata"/><Relationship Id="rId11" Type="http://schemas.openxmlformats.org/officeDocument/2006/relationships/slide" Target="slides/slide7.xml"/><Relationship Id="rId33" Type="http://schemas.openxmlformats.org/officeDocument/2006/relationships/font" Target="fonts/Tinos-regular.fntdata"/><Relationship Id="rId10" Type="http://schemas.openxmlformats.org/officeDocument/2006/relationships/slide" Target="slides/slide6.xml"/><Relationship Id="rId32" Type="http://schemas.openxmlformats.org/officeDocument/2006/relationships/font" Target="fonts/PlayfairDisplay-boldItalic.fntdata"/><Relationship Id="rId13" Type="http://schemas.openxmlformats.org/officeDocument/2006/relationships/slide" Target="slides/slide9.xml"/><Relationship Id="rId35" Type="http://schemas.openxmlformats.org/officeDocument/2006/relationships/font" Target="fonts/Tinos-italic.fntdata"/><Relationship Id="rId12" Type="http://schemas.openxmlformats.org/officeDocument/2006/relationships/slide" Target="slides/slide8.xml"/><Relationship Id="rId34" Type="http://schemas.openxmlformats.org/officeDocument/2006/relationships/font" Target="fonts/Tinos-bold.fntdata"/><Relationship Id="rId15" Type="http://schemas.openxmlformats.org/officeDocument/2006/relationships/slide" Target="slides/slide11.xml"/><Relationship Id="rId14" Type="http://schemas.openxmlformats.org/officeDocument/2006/relationships/slide" Target="slides/slide10.xml"/><Relationship Id="rId36" Type="http://schemas.openxmlformats.org/officeDocument/2006/relationships/font" Target="fonts/Tinos-boldItalic.fntdata"/><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 name="Shape 2"/>
        <p:cNvGrpSpPr/>
        <p:nvPr/>
      </p:nvGrpSpPr>
      <p:grpSpPr>
        <a:xfrm>
          <a:off x="0" y="0"/>
          <a:ext cx="0" cy="0"/>
          <a:chOff x="0" y="0"/>
          <a:chExt cx="0" cy="0"/>
        </a:xfrm>
      </p:grpSpPr>
      <p:sp>
        <p:nvSpPr>
          <p:cNvPr id="3" name="Shape 3"/>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399" cy="4114800"/>
          </a:xfrm>
          <a:prstGeom prst="rect">
            <a:avLst/>
          </a:prstGeom>
          <a:noFill/>
          <a:ln>
            <a:noFill/>
          </a:ln>
        </p:spPr>
        <p:txBody>
          <a:bodyPr anchorCtr="0" anchor="t" bIns="91425" lIns="91425" rIns="91425" tIns="91425"/>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echcrunch.com/2015/01/30/zombie-apps-on-the-rise-83-of-apps-not-on-top-lists-up-from-74-last-year/" TargetMode="Externa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polymer-project.org/1.0/toolbox/" TargetMode="Externa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evelopers.google.com/web/showcase/2016/flipkart" TargetMode="External"/><Relationship Id="rId3" Type="http://schemas.openxmlformats.org/officeDocument/2006/relationships/hyperlink" Target="https://developers.google.com/web/fundamentals/performance/prpl-pattern/" TargetMode="Externa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oreilly.com/ideas/progressive-web-apps-and-whats-next-for-mobile" TargetMode="Externa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ericsson.com/res/docs/2015/ericsson-mobility-report-june-2015.pdf" TargetMode="Externa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3" name="Shape 113"/>
        <p:cNvGrpSpPr/>
        <p:nvPr/>
      </p:nvGrpSpPr>
      <p:grpSpPr>
        <a:xfrm>
          <a:off x="0" y="0"/>
          <a:ext cx="0" cy="0"/>
          <a:chOff x="0" y="0"/>
          <a:chExt cx="0" cy="0"/>
        </a:xfrm>
      </p:grpSpPr>
      <p:sp>
        <p:nvSpPr>
          <p:cNvPr id="114" name="Shape 114"/>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
        <p:nvSpPr>
          <p:cNvPr id="115" name="Shape 115"/>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9" name="Shape 169"/>
        <p:cNvGrpSpPr/>
        <p:nvPr/>
      </p:nvGrpSpPr>
      <p:grpSpPr>
        <a:xfrm>
          <a:off x="0" y="0"/>
          <a:ext cx="0" cy="0"/>
          <a:chOff x="0" y="0"/>
          <a:chExt cx="0" cy="0"/>
        </a:xfrm>
      </p:grpSpPr>
      <p:sp>
        <p:nvSpPr>
          <p:cNvPr id="170" name="Shape 170"/>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
        <p:nvSpPr>
          <p:cNvPr id="171" name="Shape 17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There are over a million apps you can download for your phone, but most are never discovered and never used. TechCrunch reports (</a:t>
            </a:r>
            <a:r>
              <a:rPr lang="en" u="sng">
                <a:solidFill>
                  <a:schemeClr val="hlink"/>
                </a:solidFill>
                <a:hlinkClick r:id="rId2"/>
              </a:rPr>
              <a:t>https://techcrunch.com/2015/01/30/zombie-apps-on-the-rise-83-of-apps-not-on-top-lists-up-from-74-last-year/</a:t>
            </a:r>
            <a:r>
              <a:rPr lang="en"/>
              <a:t>) that 83% of apps never reach the top 300 lists. And the apps that you do download, most just serve as a replacement for the web experience, ripe candidates for pwa’s. And Apps are less discoverable on search engines and their internal pages aren’t able to be indexed.</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5" name="Shape 175"/>
        <p:cNvGrpSpPr/>
        <p:nvPr/>
      </p:nvGrpSpPr>
      <p:grpSpPr>
        <a:xfrm>
          <a:off x="0" y="0"/>
          <a:ext cx="0" cy="0"/>
          <a:chOff x="0" y="0"/>
          <a:chExt cx="0" cy="0"/>
        </a:xfrm>
      </p:grpSpPr>
      <p:sp>
        <p:nvSpPr>
          <p:cNvPr id="176" name="Shape 176"/>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
        <p:nvSpPr>
          <p:cNvPr id="177" name="Shape 17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1" name="Shape 181"/>
        <p:cNvGrpSpPr/>
        <p:nvPr/>
      </p:nvGrpSpPr>
      <p:grpSpPr>
        <a:xfrm>
          <a:off x="0" y="0"/>
          <a:ext cx="0" cy="0"/>
          <a:chOff x="0" y="0"/>
          <a:chExt cx="0" cy="0"/>
        </a:xfrm>
      </p:grpSpPr>
      <p:sp>
        <p:nvSpPr>
          <p:cNvPr id="182" name="Shape 182"/>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
        <p:nvSpPr>
          <p:cNvPr id="183" name="Shape 18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Add to home screen allows you to make an icon on your home screen which will launch the website when you tap it. Apps that support this will show ‘Add to Homescreen’ popups. All of this is powered by a manifest JSON file which defines things like the app name, start URL, icon, and splash screen color. This isn’t necessarily a new concept - mobile Safari has had something similar to this for a while now.</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8" name="Shape 188"/>
        <p:cNvGrpSpPr/>
        <p:nvPr/>
      </p:nvGrpSpPr>
      <p:grpSpPr>
        <a:xfrm>
          <a:off x="0" y="0"/>
          <a:ext cx="0" cy="0"/>
          <a:chOff x="0" y="0"/>
          <a:chExt cx="0" cy="0"/>
        </a:xfrm>
      </p:grpSpPr>
      <p:sp>
        <p:nvSpPr>
          <p:cNvPr id="189" name="Shape 189"/>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
        <p:nvSpPr>
          <p:cNvPr id="190" name="Shape 19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With new Push APIs, you can now trigger push notifications through the web browser.</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94" name="Shape 194"/>
        <p:cNvGrpSpPr/>
        <p:nvPr/>
      </p:nvGrpSpPr>
      <p:grpSpPr>
        <a:xfrm>
          <a:off x="0" y="0"/>
          <a:ext cx="0" cy="0"/>
          <a:chOff x="0" y="0"/>
          <a:chExt cx="0" cy="0"/>
        </a:xfrm>
      </p:grpSpPr>
      <p:sp>
        <p:nvSpPr>
          <p:cNvPr id="195" name="Shape 195"/>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
        <p:nvSpPr>
          <p:cNvPr id="196" name="Shape 19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This is mainly powered by caching data in LocalStorage or IndexedDB. Therefore when you’re offline, it will serve you this data so you can still interact with some of the app that you may have previously interacted with. For something like Hacker News, you would be able to see the comments of links you’ve visited.</a:t>
            </a:r>
          </a:p>
          <a:p>
            <a:pPr lvl="0">
              <a:spcBef>
                <a:spcPts val="0"/>
              </a:spcBef>
              <a:buNone/>
            </a:pPr>
            <a:r>
              <a:t/>
            </a:r>
            <a:endParaRPr/>
          </a:p>
          <a:p>
            <a:pPr lvl="0">
              <a:spcBef>
                <a:spcPts val="0"/>
              </a:spcBef>
              <a:buNone/>
            </a:pPr>
            <a:r>
              <a:rPr lang="en"/>
              <a:t>This also includes service workers which can run background tasks. This allows for things like syncing your app state when you go offline and back online. They also let you do some neat stuff and Polymer has some neat tools for this (</a:t>
            </a:r>
            <a:r>
              <a:rPr lang="en" u="sng">
                <a:solidFill>
                  <a:schemeClr val="hlink"/>
                </a:solidFill>
                <a:hlinkClick r:id="rId2"/>
              </a:rPr>
              <a:t>https://www.polymer-project.org/1.0/toolbox/</a:t>
            </a:r>
            <a:r>
              <a:rPr lang="en"/>
              <a:t>) that let you race fetching content - you can race between the network and cache and whichever is faster will be used.</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00" name="Shape 200"/>
        <p:cNvGrpSpPr/>
        <p:nvPr/>
      </p:nvGrpSpPr>
      <p:grpSpPr>
        <a:xfrm>
          <a:off x="0" y="0"/>
          <a:ext cx="0" cy="0"/>
          <a:chOff x="0" y="0"/>
          <a:chExt cx="0" cy="0"/>
        </a:xfrm>
      </p:grpSpPr>
      <p:sp>
        <p:nvSpPr>
          <p:cNvPr id="201" name="Shape 201"/>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
        <p:nvSpPr>
          <p:cNvPr id="202" name="Shape 20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There’s a statistic that 53% of users abandon a web site if it takes longer than 3 seconds to load. So it’s imperative for these web apps to load quickly. Much of this performance gain is aided by caching but also due to a special kind of architecture called the App Shell architecture. The idea here is that you first send down the most important HTML and CSS which defines the “shell” of your app and then dynamically load the content in afterwards. And on repeat visits because of caching, the app can load </a:t>
            </a:r>
            <a:r>
              <a:rPr lang="en"/>
              <a:t>incredibly</a:t>
            </a:r>
            <a:r>
              <a:rPr lang="en"/>
              <a:t> fast.</a:t>
            </a:r>
          </a:p>
          <a:p>
            <a:pPr lvl="0">
              <a:spcBef>
                <a:spcPts val="0"/>
              </a:spcBef>
              <a:buNone/>
            </a:pPr>
            <a:r>
              <a:t/>
            </a:r>
            <a:endParaRPr/>
          </a:p>
          <a:p>
            <a:pPr lvl="0">
              <a:spcBef>
                <a:spcPts val="0"/>
              </a:spcBef>
              <a:buNone/>
            </a:pPr>
            <a:r>
              <a:rPr lang="en"/>
              <a:t>But what exists is this uncanny valley before the JavaScript loads - you try interacting but your taps don’t do anything. With better performance optimizations this time can be reduced; you can also make common touch points like navigation out of CSS so that they’re still usable, but then once the JavaScript loads, more interactivity can happen. Two key terms here are ‘time to first paint’ and ‘time to first meaningful paint’</a:t>
            </a:r>
          </a:p>
          <a:p>
            <a:pPr lvl="0">
              <a:spcBef>
                <a:spcPts val="0"/>
              </a:spcBef>
              <a:buNone/>
            </a:pPr>
            <a:r>
              <a:t/>
            </a:r>
            <a:endParaRPr/>
          </a:p>
          <a:p>
            <a:pPr lvl="0">
              <a:spcBef>
                <a:spcPts val="0"/>
              </a:spcBef>
              <a:buNone/>
            </a:pPr>
            <a:r>
              <a:rPr lang="en"/>
              <a:t>One of the successful examples here is Flipkart which is a marketplace popular in India. Rewriting their mobile app to a PWA increased conversions by 70% (</a:t>
            </a:r>
            <a:r>
              <a:rPr lang="en" u="sng">
                <a:solidFill>
                  <a:schemeClr val="hlink"/>
                </a:solidFill>
                <a:hlinkClick r:id="rId2"/>
              </a:rPr>
              <a:t>https://developers.google.com/web/showcase/2016/flipkart</a:t>
            </a:r>
            <a:r>
              <a:rPr lang="en"/>
              <a:t>).</a:t>
            </a:r>
          </a:p>
          <a:p>
            <a:pPr lvl="0">
              <a:spcBef>
                <a:spcPts val="0"/>
              </a:spcBef>
              <a:buNone/>
            </a:pPr>
            <a:r>
              <a:t/>
            </a:r>
            <a:endParaRPr/>
          </a:p>
          <a:p>
            <a:pPr lvl="0">
              <a:spcBef>
                <a:spcPts val="0"/>
              </a:spcBef>
              <a:buNone/>
            </a:pPr>
            <a:r>
              <a:rPr lang="en"/>
              <a:t>You can also speed up interactivity by code splitting and loading modules as you visit the pages that need them. Module bundlers like webpack allow you to do this.</a:t>
            </a:r>
          </a:p>
          <a:p>
            <a:pPr lvl="0">
              <a:spcBef>
                <a:spcPts val="0"/>
              </a:spcBef>
              <a:buNone/>
            </a:pPr>
            <a:r>
              <a:t/>
            </a:r>
            <a:endParaRPr/>
          </a:p>
          <a:p>
            <a:pPr lvl="0">
              <a:spcBef>
                <a:spcPts val="0"/>
              </a:spcBef>
              <a:buNone/>
            </a:pPr>
            <a:r>
              <a:rPr lang="en"/>
              <a:t>This is all summarized in what’s called the PRPL pattern (</a:t>
            </a:r>
            <a:r>
              <a:rPr lang="en" u="sng">
                <a:solidFill>
                  <a:schemeClr val="hlink"/>
                </a:solidFill>
                <a:hlinkClick r:id="rId3"/>
              </a:rPr>
              <a:t>https://developers.google.com/web/fundamentals/performance/prpl-pattern/</a:t>
            </a:r>
            <a:r>
              <a:rPr lang="en"/>
              <a:t>). </a:t>
            </a:r>
          </a:p>
          <a:p>
            <a:pPr indent="-304800" lvl="0" marL="457200" rtl="0">
              <a:lnSpc>
                <a:spcPct val="115000"/>
              </a:lnSpc>
              <a:spcBef>
                <a:spcPts val="600"/>
              </a:spcBef>
              <a:spcAft>
                <a:spcPts val="600"/>
              </a:spcAft>
              <a:buClr>
                <a:srgbClr val="212121"/>
              </a:buClr>
              <a:buSzPct val="100000"/>
              <a:buChar char="-"/>
            </a:pPr>
            <a:r>
              <a:rPr b="1" lang="en" sz="1200">
                <a:solidFill>
                  <a:srgbClr val="212121"/>
                </a:solidFill>
              </a:rPr>
              <a:t>Push</a:t>
            </a:r>
            <a:r>
              <a:rPr lang="en" sz="1200">
                <a:solidFill>
                  <a:srgbClr val="212121"/>
                </a:solidFill>
              </a:rPr>
              <a:t> critical resources for the initial URL route.</a:t>
            </a:r>
          </a:p>
          <a:p>
            <a:pPr indent="-304800" lvl="0" marL="457200" rtl="0">
              <a:lnSpc>
                <a:spcPct val="115000"/>
              </a:lnSpc>
              <a:spcBef>
                <a:spcPts val="600"/>
              </a:spcBef>
              <a:spcAft>
                <a:spcPts val="600"/>
              </a:spcAft>
              <a:buClr>
                <a:srgbClr val="212121"/>
              </a:buClr>
              <a:buSzPct val="100000"/>
              <a:buChar char="-"/>
            </a:pPr>
            <a:r>
              <a:rPr b="1" lang="en" sz="1200">
                <a:solidFill>
                  <a:srgbClr val="212121"/>
                </a:solidFill>
              </a:rPr>
              <a:t>Render</a:t>
            </a:r>
            <a:r>
              <a:rPr lang="en" sz="1200">
                <a:solidFill>
                  <a:srgbClr val="212121"/>
                </a:solidFill>
              </a:rPr>
              <a:t> initial route.</a:t>
            </a:r>
          </a:p>
          <a:p>
            <a:pPr indent="-304800" lvl="0" marL="457200" rtl="0">
              <a:lnSpc>
                <a:spcPct val="115000"/>
              </a:lnSpc>
              <a:spcBef>
                <a:spcPts val="600"/>
              </a:spcBef>
              <a:spcAft>
                <a:spcPts val="600"/>
              </a:spcAft>
              <a:buClr>
                <a:srgbClr val="212121"/>
              </a:buClr>
              <a:buSzPct val="100000"/>
              <a:buChar char="-"/>
            </a:pPr>
            <a:r>
              <a:rPr b="1" lang="en" sz="1200">
                <a:solidFill>
                  <a:srgbClr val="212121"/>
                </a:solidFill>
              </a:rPr>
              <a:t>Pre-cache</a:t>
            </a:r>
            <a:r>
              <a:rPr lang="en" sz="1200">
                <a:solidFill>
                  <a:srgbClr val="212121"/>
                </a:solidFill>
              </a:rPr>
              <a:t> remaining routes.</a:t>
            </a:r>
          </a:p>
          <a:p>
            <a:pPr indent="-304800" lvl="0" marL="457200" rtl="0">
              <a:lnSpc>
                <a:spcPct val="115000"/>
              </a:lnSpc>
              <a:spcBef>
                <a:spcPts val="600"/>
              </a:spcBef>
              <a:spcAft>
                <a:spcPts val="600"/>
              </a:spcAft>
              <a:buClr>
                <a:srgbClr val="212121"/>
              </a:buClr>
              <a:buSzPct val="100000"/>
              <a:buChar char="-"/>
            </a:pPr>
            <a:r>
              <a:rPr b="1" lang="en" sz="1200">
                <a:solidFill>
                  <a:srgbClr val="212121"/>
                </a:solidFill>
              </a:rPr>
              <a:t>Lazy-load</a:t>
            </a:r>
            <a:r>
              <a:rPr lang="en" sz="1200">
                <a:solidFill>
                  <a:srgbClr val="212121"/>
                </a:solidFill>
              </a:rPr>
              <a:t> and create remaining routes on demand.</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08" name="Shape 208"/>
        <p:cNvGrpSpPr/>
        <p:nvPr/>
      </p:nvGrpSpPr>
      <p:grpSpPr>
        <a:xfrm>
          <a:off x="0" y="0"/>
          <a:ext cx="0" cy="0"/>
          <a:chOff x="0" y="0"/>
          <a:chExt cx="0" cy="0"/>
        </a:xfrm>
      </p:grpSpPr>
      <p:sp>
        <p:nvSpPr>
          <p:cNvPr id="209" name="Shape 209"/>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
        <p:nvSpPr>
          <p:cNvPr id="210" name="Shape 21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Also Google Chrome Dev Tools ‘Application’ Tab</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14" name="Shape 214"/>
        <p:cNvGrpSpPr/>
        <p:nvPr/>
      </p:nvGrpSpPr>
      <p:grpSpPr>
        <a:xfrm>
          <a:off x="0" y="0"/>
          <a:ext cx="0" cy="0"/>
          <a:chOff x="0" y="0"/>
          <a:chExt cx="0" cy="0"/>
        </a:xfrm>
      </p:grpSpPr>
      <p:sp>
        <p:nvSpPr>
          <p:cNvPr id="215" name="Shape 215"/>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
        <p:nvSpPr>
          <p:cNvPr id="216" name="Shape 21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19" name="Shape 219"/>
        <p:cNvGrpSpPr/>
        <p:nvPr/>
      </p:nvGrpSpPr>
      <p:grpSpPr>
        <a:xfrm>
          <a:off x="0" y="0"/>
          <a:ext cx="0" cy="0"/>
          <a:chOff x="0" y="0"/>
          <a:chExt cx="0" cy="0"/>
        </a:xfrm>
      </p:grpSpPr>
      <p:sp>
        <p:nvSpPr>
          <p:cNvPr id="220" name="Shape 220"/>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
        <p:nvSpPr>
          <p:cNvPr id="221" name="Shape 22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Addy Osmani is one of the people at Google advocating for PWA’s. He’s got some great talks and articles about actually making SPA’s progressive in frameworks like React, Angular, Ember, and Polymer.</a:t>
            </a:r>
          </a:p>
          <a:p>
            <a:pPr lvl="0">
              <a:spcBef>
                <a:spcPts val="0"/>
              </a:spcBef>
              <a:buNone/>
            </a:pPr>
            <a:r>
              <a:t/>
            </a:r>
            <a:endParaRPr/>
          </a:p>
          <a:p>
            <a:pPr lvl="0" rtl="0">
              <a:spcBef>
                <a:spcPts val="0"/>
              </a:spcBef>
              <a:buNone/>
            </a:pPr>
            <a:r>
              <a:rPr lang="en"/>
              <a:t>And there’s more resources about what PWA’s are.</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24" name="Shape 224"/>
        <p:cNvGrpSpPr/>
        <p:nvPr/>
      </p:nvGrpSpPr>
      <p:grpSpPr>
        <a:xfrm>
          <a:off x="0" y="0"/>
          <a:ext cx="0" cy="0"/>
          <a:chOff x="0" y="0"/>
          <a:chExt cx="0" cy="0"/>
        </a:xfrm>
      </p:grpSpPr>
      <p:sp>
        <p:nvSpPr>
          <p:cNvPr id="225" name="Shape 225"/>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
        <p:nvSpPr>
          <p:cNvPr id="226" name="Shape 22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8" name="Shape 118"/>
        <p:cNvGrpSpPr/>
        <p:nvPr/>
      </p:nvGrpSpPr>
      <p:grpSpPr>
        <a:xfrm>
          <a:off x="0" y="0"/>
          <a:ext cx="0" cy="0"/>
          <a:chOff x="0" y="0"/>
          <a:chExt cx="0" cy="0"/>
        </a:xfrm>
      </p:grpSpPr>
      <p:sp>
        <p:nvSpPr>
          <p:cNvPr id="119" name="Shape 119"/>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
        <p:nvSpPr>
          <p:cNvPr id="120" name="Shape 12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29" name="Shape 229"/>
        <p:cNvGrpSpPr/>
        <p:nvPr/>
      </p:nvGrpSpPr>
      <p:grpSpPr>
        <a:xfrm>
          <a:off x="0" y="0"/>
          <a:ext cx="0" cy="0"/>
          <a:chOff x="0" y="0"/>
          <a:chExt cx="0" cy="0"/>
        </a:xfrm>
      </p:grpSpPr>
      <p:sp>
        <p:nvSpPr>
          <p:cNvPr id="230" name="Shape 230"/>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
        <p:nvSpPr>
          <p:cNvPr id="231" name="Shape 231"/>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4" name="Shape 124"/>
        <p:cNvGrpSpPr/>
        <p:nvPr/>
      </p:nvGrpSpPr>
      <p:grpSpPr>
        <a:xfrm>
          <a:off x="0" y="0"/>
          <a:ext cx="0" cy="0"/>
          <a:chOff x="0" y="0"/>
          <a:chExt cx="0" cy="0"/>
        </a:xfrm>
      </p:grpSpPr>
      <p:sp>
        <p:nvSpPr>
          <p:cNvPr id="125" name="Shape 125"/>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
        <p:nvSpPr>
          <p:cNvPr id="126" name="Shape 12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0" name="Shape 130"/>
        <p:cNvGrpSpPr/>
        <p:nvPr/>
      </p:nvGrpSpPr>
      <p:grpSpPr>
        <a:xfrm>
          <a:off x="0" y="0"/>
          <a:ext cx="0" cy="0"/>
          <a:chOff x="0" y="0"/>
          <a:chExt cx="0" cy="0"/>
        </a:xfrm>
      </p:grpSpPr>
      <p:sp>
        <p:nvSpPr>
          <p:cNvPr id="131" name="Shape 131"/>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
        <p:nvSpPr>
          <p:cNvPr id="132" name="Shape 13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7" name="Shape 137"/>
        <p:cNvGrpSpPr/>
        <p:nvPr/>
      </p:nvGrpSpPr>
      <p:grpSpPr>
        <a:xfrm>
          <a:off x="0" y="0"/>
          <a:ext cx="0" cy="0"/>
          <a:chOff x="0" y="0"/>
          <a:chExt cx="0" cy="0"/>
        </a:xfrm>
      </p:grpSpPr>
      <p:sp>
        <p:nvSpPr>
          <p:cNvPr id="138" name="Shape 138"/>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
        <p:nvSpPr>
          <p:cNvPr id="139" name="Shape 13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First there were static sites, essentially just a large collection of documents linked together, either they were just HTML or HTML with say PHP which was rendered on a server and pushed to the client.</a:t>
            </a:r>
          </a:p>
          <a:p>
            <a:pPr lvl="0">
              <a:spcBef>
                <a:spcPts val="0"/>
              </a:spcBef>
              <a:buNone/>
            </a:pPr>
            <a:r>
              <a:rPr lang="en"/>
              <a:t>Then, as JavaScript and AJAX were developed, sites could now send data back to the server after the page had been loaded. Sites became more interactive. Think of your eCommerce type site where you could now add a product to your cart.</a:t>
            </a:r>
          </a:p>
          <a:p>
            <a:pPr lvl="0">
              <a:spcBef>
                <a:spcPts val="0"/>
              </a:spcBef>
              <a:buNone/>
            </a:pPr>
            <a:r>
              <a:rPr lang="en"/>
              <a:t>Now, there’s a trend towards Single Page Apps which are JavaScript apps which are pushed to the client, </a:t>
            </a:r>
            <a:r>
              <a:rPr lang="en"/>
              <a:t>bootstrapped</a:t>
            </a:r>
            <a:r>
              <a:rPr lang="en"/>
              <a:t>, and then run entirely on the client, only communicating with the server to fetch and push data. Things like routing and page transitions are handled by the client. This gives a quicker experience since you don’t have to make a network request every time you visit another page.</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3" name="Shape 143"/>
        <p:cNvGrpSpPr/>
        <p:nvPr/>
      </p:nvGrpSpPr>
      <p:grpSpPr>
        <a:xfrm>
          <a:off x="0" y="0"/>
          <a:ext cx="0" cy="0"/>
          <a:chOff x="0" y="0"/>
          <a:chExt cx="0" cy="0"/>
        </a:xfrm>
      </p:grpSpPr>
      <p:sp>
        <p:nvSpPr>
          <p:cNvPr id="144" name="Shape 144"/>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
        <p:nvSpPr>
          <p:cNvPr id="145" name="Shape 14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These are web apps that run in the browser.</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9" name="Shape 149"/>
        <p:cNvGrpSpPr/>
        <p:nvPr/>
      </p:nvGrpSpPr>
      <p:grpSpPr>
        <a:xfrm>
          <a:off x="0" y="0"/>
          <a:ext cx="0" cy="0"/>
          <a:chOff x="0" y="0"/>
          <a:chExt cx="0" cy="0"/>
        </a:xfrm>
      </p:grpSpPr>
      <p:sp>
        <p:nvSpPr>
          <p:cNvPr id="150" name="Shape 150"/>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
        <p:nvSpPr>
          <p:cNvPr id="151" name="Shape 15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There are a few problems we’ve encountered today with Native Apps and Native App markets.</a:t>
            </a:r>
          </a:p>
          <a:p>
            <a:pPr lvl="0">
              <a:spcBef>
                <a:spcPts val="0"/>
              </a:spcBef>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5" name="Shape 155"/>
        <p:cNvGrpSpPr/>
        <p:nvPr/>
      </p:nvGrpSpPr>
      <p:grpSpPr>
        <a:xfrm>
          <a:off x="0" y="0"/>
          <a:ext cx="0" cy="0"/>
          <a:chOff x="0" y="0"/>
          <a:chExt cx="0" cy="0"/>
        </a:xfrm>
      </p:grpSpPr>
      <p:sp>
        <p:nvSpPr>
          <p:cNvPr id="156" name="Shape 156"/>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
        <p:nvSpPr>
          <p:cNvPr id="157" name="Shape 15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Clr>
                <a:schemeClr val="dk1"/>
              </a:buClr>
              <a:buSzPct val="100000"/>
              <a:buFont typeface="Arial"/>
              <a:buNone/>
            </a:pPr>
            <a:r>
              <a:rPr lang="en">
                <a:solidFill>
                  <a:schemeClr val="dk1"/>
                </a:solidFill>
              </a:rPr>
              <a:t>The first is app distribution and support. There’s a talk from O’Reilly’s Fluent conference (</a:t>
            </a:r>
            <a:r>
              <a:rPr lang="en" u="sng">
                <a:solidFill>
                  <a:schemeClr val="hlink"/>
                </a:solidFill>
                <a:hlinkClick r:id="rId2"/>
              </a:rPr>
              <a:t>https://www.oreilly.com/ideas/progressive-web-apps-and-whats-next-for-mobile</a:t>
            </a:r>
            <a:r>
              <a:rPr lang="en">
                <a:solidFill>
                  <a:schemeClr val="dk1"/>
                </a:solidFill>
              </a:rPr>
              <a:t>) that talks about how the way software is distributed affects how software is developed. Think in the past, you were limited to what you could fit on a floppy disk, or multiple floppies. Today, with Native Apps, you’re at the hands of the Apple App Store or the Google Play Store. When you make an update to your code, you have to push an update, which only some of your users will actually install. That means your production code powering those apps now has to accommodate for multiple versions coexisting at once. If you can simulate an app experience in a web app, now you only have to support one version of the code since you can perform the updates behind the scenes without users having to actively manage those updates. I guess one of the downsides is you can’t have lit update messages now.</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3" name="Shape 163"/>
        <p:cNvGrpSpPr/>
        <p:nvPr/>
      </p:nvGrpSpPr>
      <p:grpSpPr>
        <a:xfrm>
          <a:off x="0" y="0"/>
          <a:ext cx="0" cy="0"/>
          <a:chOff x="0" y="0"/>
          <a:chExt cx="0" cy="0"/>
        </a:xfrm>
      </p:grpSpPr>
      <p:sp>
        <p:nvSpPr>
          <p:cNvPr id="164" name="Shape 164"/>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
        <p:nvSpPr>
          <p:cNvPr id="165" name="Shape 16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This is from a report by Ericcson (</a:t>
            </a:r>
            <a:r>
              <a:rPr lang="en" u="sng">
                <a:solidFill>
                  <a:schemeClr val="hlink"/>
                </a:solidFill>
                <a:hlinkClick r:id="rId2"/>
              </a:rPr>
              <a:t>https://www.ericsson.com/res/docs/2015/ericsson-mobility-report-june-2015.pdf</a:t>
            </a:r>
            <a:r>
              <a:rPr lang="en"/>
              <a:t>) about global cell usage. Green means 4G, purple means 3G, and blue means 2G. You can see that a majority of the world still runs on 2G and 3G networks today and will still run on them for years to come. So data speeds and connectivity pose some challenges. And even so, cell networks can’t reach everywhere - if you’re underground, say in a subway, or you’re just in the middle of nowhere, you’re not going to have the greatest service. Cell networks right now are not quite as reliable as a wired Internet connection or even Wifi.</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00.png"/><Relationship Id="rId3" Type="http://schemas.openxmlformats.org/officeDocument/2006/relationships/image" Target="../media/image03.png"/><Relationship Id="rId4" Type="http://schemas.openxmlformats.org/officeDocument/2006/relationships/image" Target="../media/image06.png"/><Relationship Id="rId5" Type="http://schemas.openxmlformats.org/officeDocument/2006/relationships/image" Target="../media/image05.png"/><Relationship Id="rId6" Type="http://schemas.openxmlformats.org/officeDocument/2006/relationships/image" Target="../media/image02.png"/><Relationship Id="rId7" Type="http://schemas.openxmlformats.org/officeDocument/2006/relationships/image" Target="../media/image0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03.png"/><Relationship Id="rId3" Type="http://schemas.openxmlformats.org/officeDocument/2006/relationships/image" Target="../media/image00.png"/><Relationship Id="rId4" Type="http://schemas.openxmlformats.org/officeDocument/2006/relationships/image" Target="../media/image06.png"/><Relationship Id="rId5" Type="http://schemas.openxmlformats.org/officeDocument/2006/relationships/image" Target="../media/image05.png"/><Relationship Id="rId6" Type="http://schemas.openxmlformats.org/officeDocument/2006/relationships/image" Target="../media/image02.png"/><Relationship Id="rId7" Type="http://schemas.openxmlformats.org/officeDocument/2006/relationships/image" Target="../media/image18.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03.png"/><Relationship Id="rId3" Type="http://schemas.openxmlformats.org/officeDocument/2006/relationships/image" Target="../media/image00.png"/><Relationship Id="rId4" Type="http://schemas.openxmlformats.org/officeDocument/2006/relationships/image" Target="../media/image06.png"/><Relationship Id="rId5" Type="http://schemas.openxmlformats.org/officeDocument/2006/relationships/image" Target="../media/image05.png"/><Relationship Id="rId6" Type="http://schemas.openxmlformats.org/officeDocument/2006/relationships/image" Target="../media/image02.png"/><Relationship Id="rId7" Type="http://schemas.openxmlformats.org/officeDocument/2006/relationships/image" Target="../media/image18.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04.png"/><Relationship Id="rId3" Type="http://schemas.openxmlformats.org/officeDocument/2006/relationships/image" Target="../media/image07.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03.png"/><Relationship Id="rId3" Type="http://schemas.openxmlformats.org/officeDocument/2006/relationships/image" Target="../media/image05.png"/><Relationship Id="rId4" Type="http://schemas.openxmlformats.org/officeDocument/2006/relationships/image" Target="../media/image04.png"/><Relationship Id="rId5" Type="http://schemas.openxmlformats.org/officeDocument/2006/relationships/image" Target="../media/image07.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04.png"/><Relationship Id="rId3" Type="http://schemas.openxmlformats.org/officeDocument/2006/relationships/image" Target="../media/image07.png"/><Relationship Id="rId4" Type="http://schemas.openxmlformats.org/officeDocument/2006/relationships/image" Target="../media/image08.png"/><Relationship Id="rId5" Type="http://schemas.openxmlformats.org/officeDocument/2006/relationships/image" Target="../media/image1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11.png"/><Relationship Id="rId4" Type="http://schemas.openxmlformats.org/officeDocument/2006/relationships/image" Target="../media/image09.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06.png"/><Relationship Id="rId4" Type="http://schemas.openxmlformats.org/officeDocument/2006/relationships/image" Target="../media/image0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03.png"/><Relationship Id="rId3" Type="http://schemas.openxmlformats.org/officeDocument/2006/relationships/image" Target="../media/image05.png"/><Relationship Id="rId4" Type="http://schemas.openxmlformats.org/officeDocument/2006/relationships/image" Target="../media/image0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07.png"/><Relationship Id="rId3" Type="http://schemas.openxmlformats.org/officeDocument/2006/relationships/image" Target="../media/image04.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04.png"/><Relationship Id="rId3" Type="http://schemas.openxmlformats.org/officeDocument/2006/relationships/image" Target="../media/image07.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03.png"/><Relationship Id="rId4" Type="http://schemas.openxmlformats.org/officeDocument/2006/relationships/image" Target="../media/image00.png"/><Relationship Id="rId5" Type="http://schemas.openxmlformats.org/officeDocument/2006/relationships/image" Target="../media/image09.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p:spTree>
      <p:nvGrpSpPr>
        <p:cNvPr id="8" name="Shape 8"/>
        <p:cNvGrpSpPr/>
        <p:nvPr/>
      </p:nvGrpSpPr>
      <p:grpSpPr>
        <a:xfrm>
          <a:off x="0" y="0"/>
          <a:ext cx="0" cy="0"/>
          <a:chOff x="0" y="0"/>
          <a:chExt cx="0" cy="0"/>
        </a:xfrm>
      </p:grpSpPr>
      <p:pic>
        <p:nvPicPr>
          <p:cNvPr descr="2.png" id="9" name="Shape 9"/>
          <p:cNvPicPr preferRelativeResize="0"/>
          <p:nvPr/>
        </p:nvPicPr>
        <p:blipFill rotWithShape="1">
          <a:blip r:embed="rId2">
            <a:alphaModFix/>
          </a:blip>
          <a:srcRect b="9288" l="45142" r="0" t="0"/>
          <a:stretch/>
        </p:blipFill>
        <p:spPr>
          <a:xfrm rot="5400000">
            <a:off x="1066799" y="-1085850"/>
            <a:ext cx="1857375" cy="4010025"/>
          </a:xfrm>
          <a:prstGeom prst="rect">
            <a:avLst/>
          </a:prstGeom>
          <a:noFill/>
          <a:ln>
            <a:noFill/>
          </a:ln>
        </p:spPr>
      </p:pic>
      <p:pic>
        <p:nvPicPr>
          <p:cNvPr descr="11.png" id="10" name="Shape 10"/>
          <p:cNvPicPr preferRelativeResize="0"/>
          <p:nvPr/>
        </p:nvPicPr>
        <p:blipFill rotWithShape="1">
          <a:blip r:embed="rId3">
            <a:alphaModFix/>
          </a:blip>
          <a:srcRect b="2780" l="0" r="35069" t="0"/>
          <a:stretch/>
        </p:blipFill>
        <p:spPr>
          <a:xfrm rot="5400000">
            <a:off x="2296512" y="2182212"/>
            <a:ext cx="1579174" cy="4343399"/>
          </a:xfrm>
          <a:prstGeom prst="rect">
            <a:avLst/>
          </a:prstGeom>
          <a:noFill/>
          <a:ln>
            <a:noFill/>
          </a:ln>
        </p:spPr>
      </p:pic>
      <p:pic>
        <p:nvPicPr>
          <p:cNvPr descr="7.png" id="11" name="Shape 11"/>
          <p:cNvPicPr preferRelativeResize="0"/>
          <p:nvPr/>
        </p:nvPicPr>
        <p:blipFill rotWithShape="1">
          <a:blip r:embed="rId4">
            <a:alphaModFix/>
          </a:blip>
          <a:srcRect b="38811" l="0" r="20660" t="0"/>
          <a:stretch/>
        </p:blipFill>
        <p:spPr>
          <a:xfrm>
            <a:off x="5626393" y="2481475"/>
            <a:ext cx="3517606" cy="2662025"/>
          </a:xfrm>
          <a:prstGeom prst="rect">
            <a:avLst/>
          </a:prstGeom>
          <a:noFill/>
          <a:ln>
            <a:noFill/>
          </a:ln>
        </p:spPr>
      </p:pic>
      <p:pic>
        <p:nvPicPr>
          <p:cNvPr descr="4.png" id="12" name="Shape 12"/>
          <p:cNvPicPr preferRelativeResize="0"/>
          <p:nvPr/>
        </p:nvPicPr>
        <p:blipFill rotWithShape="1">
          <a:blip r:embed="rId5">
            <a:alphaModFix/>
          </a:blip>
          <a:srcRect b="0" l="0" r="26809" t="0"/>
          <a:stretch/>
        </p:blipFill>
        <p:spPr>
          <a:xfrm rot="-5400000">
            <a:off x="5465074" y="-1026424"/>
            <a:ext cx="2662025" cy="4695824"/>
          </a:xfrm>
          <a:prstGeom prst="rect">
            <a:avLst/>
          </a:prstGeom>
          <a:noFill/>
          <a:ln>
            <a:noFill/>
          </a:ln>
        </p:spPr>
      </p:pic>
      <p:grpSp>
        <p:nvGrpSpPr>
          <p:cNvPr id="13" name="Shape 13"/>
          <p:cNvGrpSpPr/>
          <p:nvPr/>
        </p:nvGrpSpPr>
        <p:grpSpPr>
          <a:xfrm>
            <a:off x="1638168" y="1095866"/>
            <a:ext cx="5867786" cy="2951911"/>
            <a:chOff x="615225" y="581250"/>
            <a:chExt cx="7913399" cy="3981000"/>
          </a:xfrm>
        </p:grpSpPr>
        <p:sp>
          <p:nvSpPr>
            <p:cNvPr id="14" name="Shape 14"/>
            <p:cNvSpPr/>
            <p:nvPr/>
          </p:nvSpPr>
          <p:spPr>
            <a:xfrm>
              <a:off x="615225" y="581250"/>
              <a:ext cx="7913399" cy="3981000"/>
            </a:xfrm>
            <a:prstGeom prst="rect">
              <a:avLst/>
            </a:prstGeom>
            <a:solidFill>
              <a:srgbClr val="FFFFFF">
                <a:alpha val="92690"/>
              </a:srgbClr>
            </a:solidFill>
            <a:ln cap="flat" cmpd="sng" w="9525">
              <a:solidFill>
                <a:srgbClr val="231F1C"/>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5" name="Shape 15"/>
            <p:cNvSpPr/>
            <p:nvPr/>
          </p:nvSpPr>
          <p:spPr>
            <a:xfrm>
              <a:off x="704880" y="666850"/>
              <a:ext cx="7734000" cy="3809699"/>
            </a:xfrm>
            <a:prstGeom prst="rect">
              <a:avLst/>
            </a:prstGeom>
            <a:noFill/>
            <a:ln cap="flat" cmpd="sng" w="9525">
              <a:solidFill>
                <a:srgbClr val="231F1C"/>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grpSp>
      <p:sp>
        <p:nvSpPr>
          <p:cNvPr id="16" name="Shape 16"/>
          <p:cNvSpPr txBox="1"/>
          <p:nvPr>
            <p:ph type="ctrTitle"/>
          </p:nvPr>
        </p:nvSpPr>
        <p:spPr>
          <a:xfrm>
            <a:off x="1962150" y="1171525"/>
            <a:ext cx="5219699" cy="2800499"/>
          </a:xfrm>
          <a:prstGeom prst="rect">
            <a:avLst/>
          </a:prstGeom>
        </p:spPr>
        <p:txBody>
          <a:bodyPr anchorCtr="0" anchor="ctr" bIns="91425" lIns="91425" rIns="91425" tIns="91425"/>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p:txBody>
      </p:sp>
      <p:pic>
        <p:nvPicPr>
          <p:cNvPr descr="1.png" id="17" name="Shape 17"/>
          <p:cNvPicPr preferRelativeResize="0"/>
          <p:nvPr/>
        </p:nvPicPr>
        <p:blipFill rotWithShape="1">
          <a:blip r:embed="rId6">
            <a:alphaModFix/>
          </a:blip>
          <a:srcRect b="14813" l="0" r="34262" t="0"/>
          <a:stretch/>
        </p:blipFill>
        <p:spPr>
          <a:xfrm flipH="1">
            <a:off x="0" y="1209674"/>
            <a:ext cx="2536474" cy="3933824"/>
          </a:xfrm>
          <a:prstGeom prst="rect">
            <a:avLst/>
          </a:prstGeom>
          <a:noFill/>
          <a:ln>
            <a:noFill/>
          </a:ln>
        </p:spPr>
      </p:pic>
      <p:pic>
        <p:nvPicPr>
          <p:cNvPr descr="8.png" id="18" name="Shape 18"/>
          <p:cNvPicPr preferRelativeResize="0"/>
          <p:nvPr/>
        </p:nvPicPr>
        <p:blipFill>
          <a:blip r:embed="rId7">
            <a:alphaModFix/>
          </a:blip>
          <a:stretch>
            <a:fillRect/>
          </a:stretch>
        </p:blipFill>
        <p:spPr>
          <a:xfrm rot="351375">
            <a:off x="7110166" y="2730952"/>
            <a:ext cx="970521" cy="1385666"/>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Just plants">
    <p:spTree>
      <p:nvGrpSpPr>
        <p:cNvPr id="93" name="Shape 93"/>
        <p:cNvGrpSpPr/>
        <p:nvPr/>
      </p:nvGrpSpPr>
      <p:grpSpPr>
        <a:xfrm>
          <a:off x="0" y="0"/>
          <a:ext cx="0" cy="0"/>
          <a:chOff x="0" y="0"/>
          <a:chExt cx="0" cy="0"/>
        </a:xfrm>
      </p:grpSpPr>
      <p:pic>
        <p:nvPicPr>
          <p:cNvPr descr="11.png" id="94" name="Shape 94"/>
          <p:cNvPicPr preferRelativeResize="0"/>
          <p:nvPr/>
        </p:nvPicPr>
        <p:blipFill rotWithShape="1">
          <a:blip r:embed="rId2">
            <a:alphaModFix/>
          </a:blip>
          <a:srcRect b="0" l="43534" r="0" t="0"/>
          <a:stretch/>
        </p:blipFill>
        <p:spPr>
          <a:xfrm flipH="1" rot="-5400000">
            <a:off x="5076912" y="-1318612"/>
            <a:ext cx="1162050" cy="3780224"/>
          </a:xfrm>
          <a:prstGeom prst="rect">
            <a:avLst/>
          </a:prstGeom>
          <a:noFill/>
          <a:ln>
            <a:noFill/>
          </a:ln>
        </p:spPr>
      </p:pic>
      <p:pic>
        <p:nvPicPr>
          <p:cNvPr descr="2.png" id="95" name="Shape 95"/>
          <p:cNvPicPr preferRelativeResize="0"/>
          <p:nvPr/>
        </p:nvPicPr>
        <p:blipFill rotWithShape="1">
          <a:blip r:embed="rId3">
            <a:alphaModFix/>
          </a:blip>
          <a:srcRect b="21353" l="45142" r="0" t="-12064"/>
          <a:stretch/>
        </p:blipFill>
        <p:spPr>
          <a:xfrm rot="5400000">
            <a:off x="1066799" y="-1085850"/>
            <a:ext cx="1857375" cy="4010025"/>
          </a:xfrm>
          <a:prstGeom prst="rect">
            <a:avLst/>
          </a:prstGeom>
          <a:noFill/>
          <a:ln>
            <a:noFill/>
          </a:ln>
        </p:spPr>
      </p:pic>
      <p:pic>
        <p:nvPicPr>
          <p:cNvPr descr="11.png" id="96" name="Shape 96"/>
          <p:cNvPicPr preferRelativeResize="0"/>
          <p:nvPr/>
        </p:nvPicPr>
        <p:blipFill rotWithShape="1">
          <a:blip r:embed="rId2">
            <a:alphaModFix/>
          </a:blip>
          <a:srcRect b="2780" l="0" r="35069" t="0"/>
          <a:stretch/>
        </p:blipFill>
        <p:spPr>
          <a:xfrm rot="5400000">
            <a:off x="2664950" y="2474450"/>
            <a:ext cx="1423324" cy="3914774"/>
          </a:xfrm>
          <a:prstGeom prst="rect">
            <a:avLst/>
          </a:prstGeom>
          <a:noFill/>
          <a:ln>
            <a:noFill/>
          </a:ln>
        </p:spPr>
      </p:pic>
      <p:pic>
        <p:nvPicPr>
          <p:cNvPr descr="7.png" id="97" name="Shape 97"/>
          <p:cNvPicPr preferRelativeResize="0"/>
          <p:nvPr/>
        </p:nvPicPr>
        <p:blipFill rotWithShape="1">
          <a:blip r:embed="rId4">
            <a:alphaModFix/>
          </a:blip>
          <a:srcRect b="38811" l="0" r="20660" t="0"/>
          <a:stretch/>
        </p:blipFill>
        <p:spPr>
          <a:xfrm>
            <a:off x="5972175" y="2743150"/>
            <a:ext cx="3171824" cy="2400349"/>
          </a:xfrm>
          <a:prstGeom prst="rect">
            <a:avLst/>
          </a:prstGeom>
          <a:noFill/>
          <a:ln>
            <a:noFill/>
          </a:ln>
        </p:spPr>
      </p:pic>
      <p:pic>
        <p:nvPicPr>
          <p:cNvPr descr="4.png" id="98" name="Shape 98"/>
          <p:cNvPicPr preferRelativeResize="0"/>
          <p:nvPr/>
        </p:nvPicPr>
        <p:blipFill rotWithShape="1">
          <a:blip r:embed="rId5">
            <a:alphaModFix/>
          </a:blip>
          <a:srcRect b="0" l="0" r="26809" t="0"/>
          <a:stretch/>
        </p:blipFill>
        <p:spPr>
          <a:xfrm rot="-5400000">
            <a:off x="6379650" y="-773625"/>
            <a:ext cx="2000250" cy="3528450"/>
          </a:xfrm>
          <a:prstGeom prst="rect">
            <a:avLst/>
          </a:prstGeom>
          <a:noFill/>
          <a:ln>
            <a:noFill/>
          </a:ln>
        </p:spPr>
      </p:pic>
      <p:pic>
        <p:nvPicPr>
          <p:cNvPr descr="1.png" id="99" name="Shape 99"/>
          <p:cNvPicPr preferRelativeResize="0"/>
          <p:nvPr/>
        </p:nvPicPr>
        <p:blipFill rotWithShape="1">
          <a:blip r:embed="rId6">
            <a:alphaModFix/>
          </a:blip>
          <a:srcRect b="14813" l="0" r="34262" t="0"/>
          <a:stretch/>
        </p:blipFill>
        <p:spPr>
          <a:xfrm flipH="1">
            <a:off x="0" y="1209674"/>
            <a:ext cx="2536474" cy="3933824"/>
          </a:xfrm>
          <a:prstGeom prst="rect">
            <a:avLst/>
          </a:prstGeom>
          <a:noFill/>
          <a:ln>
            <a:noFill/>
          </a:ln>
        </p:spPr>
      </p:pic>
      <p:pic>
        <p:nvPicPr>
          <p:cNvPr descr="5.png" id="100" name="Shape 100"/>
          <p:cNvPicPr preferRelativeResize="0"/>
          <p:nvPr/>
        </p:nvPicPr>
        <p:blipFill rotWithShape="1">
          <a:blip r:embed="rId7">
            <a:alphaModFix/>
          </a:blip>
          <a:srcRect b="12701" l="0" r="40695" t="0"/>
          <a:stretch/>
        </p:blipFill>
        <p:spPr>
          <a:xfrm>
            <a:off x="7548050" y="1476375"/>
            <a:ext cx="1595950" cy="3667124"/>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Just plants small">
    <p:spTree>
      <p:nvGrpSpPr>
        <p:cNvPr id="101" name="Shape 101"/>
        <p:cNvGrpSpPr/>
        <p:nvPr/>
      </p:nvGrpSpPr>
      <p:grpSpPr>
        <a:xfrm>
          <a:off x="0" y="0"/>
          <a:ext cx="0" cy="0"/>
          <a:chOff x="0" y="0"/>
          <a:chExt cx="0" cy="0"/>
        </a:xfrm>
      </p:grpSpPr>
      <p:pic>
        <p:nvPicPr>
          <p:cNvPr descr="11.png" id="102" name="Shape 102"/>
          <p:cNvPicPr preferRelativeResize="0"/>
          <p:nvPr/>
        </p:nvPicPr>
        <p:blipFill rotWithShape="1">
          <a:blip r:embed="rId2">
            <a:alphaModFix/>
          </a:blip>
          <a:srcRect b="0" l="43534" r="0" t="0"/>
          <a:stretch/>
        </p:blipFill>
        <p:spPr>
          <a:xfrm flipH="1" rot="-5400000">
            <a:off x="6449075" y="-876950"/>
            <a:ext cx="769993" cy="2504844"/>
          </a:xfrm>
          <a:prstGeom prst="rect">
            <a:avLst/>
          </a:prstGeom>
          <a:noFill/>
          <a:ln>
            <a:noFill/>
          </a:ln>
        </p:spPr>
      </p:pic>
      <p:pic>
        <p:nvPicPr>
          <p:cNvPr descr="2.png" id="103" name="Shape 103"/>
          <p:cNvPicPr preferRelativeResize="0"/>
          <p:nvPr/>
        </p:nvPicPr>
        <p:blipFill rotWithShape="1">
          <a:blip r:embed="rId3">
            <a:alphaModFix/>
          </a:blip>
          <a:srcRect b="21353" l="45142" r="0" t="-12064"/>
          <a:stretch/>
        </p:blipFill>
        <p:spPr>
          <a:xfrm rot="5400000">
            <a:off x="721662" y="-740712"/>
            <a:ext cx="1261775" cy="2724149"/>
          </a:xfrm>
          <a:prstGeom prst="rect">
            <a:avLst/>
          </a:prstGeom>
          <a:noFill/>
          <a:ln>
            <a:noFill/>
          </a:ln>
        </p:spPr>
      </p:pic>
      <p:pic>
        <p:nvPicPr>
          <p:cNvPr descr="11.png" id="104" name="Shape 104"/>
          <p:cNvPicPr preferRelativeResize="0"/>
          <p:nvPr/>
        </p:nvPicPr>
        <p:blipFill rotWithShape="1">
          <a:blip r:embed="rId2">
            <a:alphaModFix/>
          </a:blip>
          <a:srcRect b="2780" l="0" r="35069" t="0"/>
          <a:stretch/>
        </p:blipFill>
        <p:spPr>
          <a:xfrm rot="5400000">
            <a:off x="1477664" y="3663564"/>
            <a:ext cx="789204" cy="2170666"/>
          </a:xfrm>
          <a:prstGeom prst="rect">
            <a:avLst/>
          </a:prstGeom>
          <a:noFill/>
          <a:ln>
            <a:noFill/>
          </a:ln>
        </p:spPr>
      </p:pic>
      <p:pic>
        <p:nvPicPr>
          <p:cNvPr descr="7.png" id="105" name="Shape 105"/>
          <p:cNvPicPr preferRelativeResize="0"/>
          <p:nvPr/>
        </p:nvPicPr>
        <p:blipFill rotWithShape="1">
          <a:blip r:embed="rId4">
            <a:alphaModFix/>
          </a:blip>
          <a:srcRect b="38811" l="0" r="20660" t="0"/>
          <a:stretch/>
        </p:blipFill>
        <p:spPr>
          <a:xfrm>
            <a:off x="6973325" y="3500784"/>
            <a:ext cx="2170675" cy="1642715"/>
          </a:xfrm>
          <a:prstGeom prst="rect">
            <a:avLst/>
          </a:prstGeom>
          <a:noFill/>
          <a:ln>
            <a:noFill/>
          </a:ln>
        </p:spPr>
      </p:pic>
      <p:pic>
        <p:nvPicPr>
          <p:cNvPr descr="4.png" id="106" name="Shape 106"/>
          <p:cNvPicPr preferRelativeResize="0"/>
          <p:nvPr/>
        </p:nvPicPr>
        <p:blipFill rotWithShape="1">
          <a:blip r:embed="rId5">
            <a:alphaModFix/>
          </a:blip>
          <a:srcRect b="0" l="0" r="26809" t="0"/>
          <a:stretch/>
        </p:blipFill>
        <p:spPr>
          <a:xfrm rot="-5400000">
            <a:off x="7312293" y="-515832"/>
            <a:ext cx="1325399" cy="2338014"/>
          </a:xfrm>
          <a:prstGeom prst="rect">
            <a:avLst/>
          </a:prstGeom>
          <a:noFill/>
          <a:ln>
            <a:noFill/>
          </a:ln>
        </p:spPr>
      </p:pic>
      <p:pic>
        <p:nvPicPr>
          <p:cNvPr descr="1.png" id="107" name="Shape 107"/>
          <p:cNvPicPr preferRelativeResize="0"/>
          <p:nvPr/>
        </p:nvPicPr>
        <p:blipFill rotWithShape="1">
          <a:blip r:embed="rId6">
            <a:alphaModFix/>
          </a:blip>
          <a:srcRect b="14813" l="0" r="34262" t="0"/>
          <a:stretch/>
        </p:blipFill>
        <p:spPr>
          <a:xfrm flipH="1">
            <a:off x="0" y="2962275"/>
            <a:ext cx="1406426" cy="2181225"/>
          </a:xfrm>
          <a:prstGeom prst="rect">
            <a:avLst/>
          </a:prstGeom>
          <a:noFill/>
          <a:ln>
            <a:noFill/>
          </a:ln>
        </p:spPr>
      </p:pic>
      <p:pic>
        <p:nvPicPr>
          <p:cNvPr descr="5.png" id="108" name="Shape 108"/>
          <p:cNvPicPr preferRelativeResize="0"/>
          <p:nvPr/>
        </p:nvPicPr>
        <p:blipFill rotWithShape="1">
          <a:blip r:embed="rId7">
            <a:alphaModFix/>
          </a:blip>
          <a:srcRect b="12701" l="0" r="40695" t="0"/>
          <a:stretch/>
        </p:blipFill>
        <p:spPr>
          <a:xfrm>
            <a:off x="8051793" y="2633848"/>
            <a:ext cx="1092207" cy="2509650"/>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ig photo as background">
    <p:spTree>
      <p:nvGrpSpPr>
        <p:cNvPr id="109" name="Shape 109"/>
        <p:cNvGrpSpPr/>
        <p:nvPr/>
      </p:nvGrpSpPr>
      <p:grpSpPr>
        <a:xfrm>
          <a:off x="0" y="0"/>
          <a:ext cx="0" cy="0"/>
          <a:chOff x="0" y="0"/>
          <a:chExt cx="0" cy="0"/>
        </a:xfrm>
      </p:grpSpPr>
      <p:sp>
        <p:nvSpPr>
          <p:cNvPr id="110" name="Shape 110"/>
          <p:cNvSpPr/>
          <p:nvPr/>
        </p:nvSpPr>
        <p:spPr>
          <a:xfrm>
            <a:off x="-9525" y="-9525"/>
            <a:ext cx="9153599" cy="5153100"/>
          </a:xfrm>
          <a:prstGeom prst="frame">
            <a:avLst>
              <a:gd fmla="val 6469" name="adj1"/>
            </a:avLst>
          </a:prstGeom>
          <a:solidFill>
            <a:srgbClr val="FFFFFF">
              <a:alpha val="50379"/>
            </a:srgbClr>
          </a:solidFill>
          <a:ln>
            <a:noFill/>
          </a:ln>
        </p:spPr>
        <p:txBody>
          <a:bodyPr anchorCtr="0" anchor="ctr" bIns="91425" lIns="91425" rIns="91425" tIns="91425">
            <a:noAutofit/>
          </a:bodyPr>
          <a:lstStyle/>
          <a:p>
            <a:pPr lvl="0">
              <a:spcBef>
                <a:spcPts val="0"/>
              </a:spcBef>
              <a:buNone/>
            </a:pPr>
            <a:r>
              <a:t/>
            </a:r>
            <a:endParaRPr/>
          </a:p>
        </p:txBody>
      </p:sp>
      <p:pic>
        <p:nvPicPr>
          <p:cNvPr descr="3.png" id="111" name="Shape 111"/>
          <p:cNvPicPr preferRelativeResize="0"/>
          <p:nvPr/>
        </p:nvPicPr>
        <p:blipFill rotWithShape="1">
          <a:blip r:embed="rId2">
            <a:alphaModFix/>
          </a:blip>
          <a:srcRect b="18533" l="0" r="17197" t="0"/>
          <a:stretch/>
        </p:blipFill>
        <p:spPr>
          <a:xfrm>
            <a:off x="6915150" y="2889624"/>
            <a:ext cx="2228849" cy="2253874"/>
          </a:xfrm>
          <a:prstGeom prst="rect">
            <a:avLst/>
          </a:prstGeom>
          <a:noFill/>
          <a:ln>
            <a:noFill/>
          </a:ln>
        </p:spPr>
      </p:pic>
      <p:pic>
        <p:nvPicPr>
          <p:cNvPr descr="7.png" id="112" name="Shape 112"/>
          <p:cNvPicPr preferRelativeResize="0"/>
          <p:nvPr/>
        </p:nvPicPr>
        <p:blipFill rotWithShape="1">
          <a:blip r:embed="rId3">
            <a:alphaModFix/>
          </a:blip>
          <a:srcRect b="18374" l="49259" r="0" t="0"/>
          <a:stretch/>
        </p:blipFill>
        <p:spPr>
          <a:xfrm rot="5400000">
            <a:off x="418137" y="-437187"/>
            <a:ext cx="1478298" cy="2333624"/>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ubtitle">
    <p:spTree>
      <p:nvGrpSpPr>
        <p:cNvPr id="19" name="Shape 19"/>
        <p:cNvGrpSpPr/>
        <p:nvPr/>
      </p:nvGrpSpPr>
      <p:grpSpPr>
        <a:xfrm>
          <a:off x="0" y="0"/>
          <a:ext cx="0" cy="0"/>
          <a:chOff x="0" y="0"/>
          <a:chExt cx="0" cy="0"/>
        </a:xfrm>
      </p:grpSpPr>
      <p:pic>
        <p:nvPicPr>
          <p:cNvPr descr="11.png" id="20" name="Shape 20"/>
          <p:cNvPicPr preferRelativeResize="0"/>
          <p:nvPr/>
        </p:nvPicPr>
        <p:blipFill rotWithShape="1">
          <a:blip r:embed="rId2">
            <a:alphaModFix/>
          </a:blip>
          <a:srcRect b="17702" l="0" r="35069" t="0"/>
          <a:stretch/>
        </p:blipFill>
        <p:spPr>
          <a:xfrm rot="5400000">
            <a:off x="1426387" y="1569262"/>
            <a:ext cx="2147850" cy="5000625"/>
          </a:xfrm>
          <a:prstGeom prst="rect">
            <a:avLst/>
          </a:prstGeom>
          <a:noFill/>
          <a:ln>
            <a:noFill/>
          </a:ln>
        </p:spPr>
      </p:pic>
      <p:pic>
        <p:nvPicPr>
          <p:cNvPr descr="4.png" id="21" name="Shape 21"/>
          <p:cNvPicPr preferRelativeResize="0"/>
          <p:nvPr/>
        </p:nvPicPr>
        <p:blipFill rotWithShape="1">
          <a:blip r:embed="rId3">
            <a:alphaModFix/>
          </a:blip>
          <a:srcRect b="0" l="0" r="26809" t="0"/>
          <a:stretch/>
        </p:blipFill>
        <p:spPr>
          <a:xfrm rot="-5400000">
            <a:off x="5569537" y="-997537"/>
            <a:ext cx="2586450" cy="4562475"/>
          </a:xfrm>
          <a:prstGeom prst="rect">
            <a:avLst/>
          </a:prstGeom>
          <a:noFill/>
          <a:ln>
            <a:noFill/>
          </a:ln>
        </p:spPr>
      </p:pic>
      <p:grpSp>
        <p:nvGrpSpPr>
          <p:cNvPr id="22" name="Shape 22"/>
          <p:cNvGrpSpPr/>
          <p:nvPr/>
        </p:nvGrpSpPr>
        <p:grpSpPr>
          <a:xfrm>
            <a:off x="1638168" y="1095866"/>
            <a:ext cx="5867786" cy="2951911"/>
            <a:chOff x="615225" y="581250"/>
            <a:chExt cx="7913399" cy="3981000"/>
          </a:xfrm>
        </p:grpSpPr>
        <p:sp>
          <p:nvSpPr>
            <p:cNvPr id="23" name="Shape 23"/>
            <p:cNvSpPr/>
            <p:nvPr/>
          </p:nvSpPr>
          <p:spPr>
            <a:xfrm>
              <a:off x="615225" y="581250"/>
              <a:ext cx="7913399" cy="3981000"/>
            </a:xfrm>
            <a:prstGeom prst="rect">
              <a:avLst/>
            </a:prstGeom>
            <a:solidFill>
              <a:srgbClr val="FFFFFF">
                <a:alpha val="92690"/>
              </a:srgbClr>
            </a:solidFill>
            <a:ln cap="flat" cmpd="sng" w="9525">
              <a:solidFill>
                <a:srgbClr val="231F1C"/>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4" name="Shape 24"/>
            <p:cNvSpPr/>
            <p:nvPr/>
          </p:nvSpPr>
          <p:spPr>
            <a:xfrm>
              <a:off x="704880" y="666850"/>
              <a:ext cx="7734000" cy="3809699"/>
            </a:xfrm>
            <a:prstGeom prst="rect">
              <a:avLst/>
            </a:prstGeom>
            <a:noFill/>
            <a:ln cap="flat" cmpd="sng" w="9525">
              <a:solidFill>
                <a:srgbClr val="231F1C"/>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grpSp>
      <p:sp>
        <p:nvSpPr>
          <p:cNvPr id="25" name="Shape 25"/>
          <p:cNvSpPr txBox="1"/>
          <p:nvPr>
            <p:ph type="ctrTitle"/>
          </p:nvPr>
        </p:nvSpPr>
        <p:spPr>
          <a:xfrm>
            <a:off x="1924050" y="1659550"/>
            <a:ext cx="5295900" cy="1159799"/>
          </a:xfrm>
          <a:prstGeom prst="rect">
            <a:avLst/>
          </a:prstGeom>
        </p:spPr>
        <p:txBody>
          <a:bodyPr anchorCtr="0" anchor="t" bIns="91425" lIns="91425" rIns="91425" tIns="91425"/>
          <a:lstStyle>
            <a:lvl1pPr lvl="0" rtl="0" algn="ctr">
              <a:spcBef>
                <a:spcPts val="0"/>
              </a:spcBef>
              <a:buSzPct val="100000"/>
              <a:defRPr sz="3600"/>
            </a:lvl1pPr>
            <a:lvl2pPr lvl="1" rtl="0" algn="ctr">
              <a:spcBef>
                <a:spcPts val="0"/>
              </a:spcBef>
              <a:buSzPct val="100000"/>
              <a:defRPr sz="3600"/>
            </a:lvl2pPr>
            <a:lvl3pPr lvl="2" rtl="0" algn="ctr">
              <a:spcBef>
                <a:spcPts val="0"/>
              </a:spcBef>
              <a:buSzPct val="100000"/>
              <a:defRPr sz="3600"/>
            </a:lvl3pPr>
            <a:lvl4pPr lvl="3" rtl="0" algn="ctr">
              <a:spcBef>
                <a:spcPts val="0"/>
              </a:spcBef>
              <a:buSzPct val="100000"/>
              <a:defRPr sz="3600"/>
            </a:lvl4pPr>
            <a:lvl5pPr lvl="4" rtl="0" algn="ctr">
              <a:spcBef>
                <a:spcPts val="0"/>
              </a:spcBef>
              <a:buSzPct val="100000"/>
              <a:defRPr sz="3600"/>
            </a:lvl5pPr>
            <a:lvl6pPr lvl="5" rtl="0" algn="ctr">
              <a:spcBef>
                <a:spcPts val="0"/>
              </a:spcBef>
              <a:buSzPct val="100000"/>
              <a:defRPr sz="3600"/>
            </a:lvl6pPr>
            <a:lvl7pPr lvl="6" rtl="0" algn="ctr">
              <a:spcBef>
                <a:spcPts val="0"/>
              </a:spcBef>
              <a:buSzPct val="100000"/>
              <a:defRPr sz="3600"/>
            </a:lvl7pPr>
            <a:lvl8pPr lvl="7" rtl="0" algn="ctr">
              <a:spcBef>
                <a:spcPts val="0"/>
              </a:spcBef>
              <a:buSzPct val="100000"/>
              <a:defRPr sz="3600"/>
            </a:lvl8pPr>
            <a:lvl9pPr lvl="8" rtl="0" algn="ctr">
              <a:spcBef>
                <a:spcPts val="0"/>
              </a:spcBef>
              <a:buSzPct val="100000"/>
              <a:defRPr sz="3600"/>
            </a:lvl9pPr>
          </a:lstStyle>
          <a:p/>
        </p:txBody>
      </p:sp>
      <p:sp>
        <p:nvSpPr>
          <p:cNvPr id="26" name="Shape 26"/>
          <p:cNvSpPr txBox="1"/>
          <p:nvPr>
            <p:ph idx="1" type="subTitle"/>
          </p:nvPr>
        </p:nvSpPr>
        <p:spPr>
          <a:xfrm>
            <a:off x="685800" y="2916253"/>
            <a:ext cx="7772400" cy="784799"/>
          </a:xfrm>
          <a:prstGeom prst="rect">
            <a:avLst/>
          </a:prstGeom>
        </p:spPr>
        <p:txBody>
          <a:bodyPr anchorCtr="0" anchor="t" bIns="91425" lIns="91425" rIns="91425" tIns="91425"/>
          <a:lstStyle>
            <a:lvl1pPr lvl="0" rtl="0" algn="ctr">
              <a:spcBef>
                <a:spcPts val="0"/>
              </a:spcBef>
              <a:buClr>
                <a:schemeClr val="dk2"/>
              </a:buClr>
              <a:buNone/>
              <a:defRPr i="1">
                <a:solidFill>
                  <a:schemeClr val="dk2"/>
                </a:solidFill>
              </a:defRPr>
            </a:lvl1pPr>
            <a:lvl2pPr lvl="1" rtl="0" algn="ctr">
              <a:spcBef>
                <a:spcPts val="0"/>
              </a:spcBef>
              <a:buClr>
                <a:schemeClr val="dk2"/>
              </a:buClr>
              <a:buSzPct val="100000"/>
              <a:buNone/>
              <a:defRPr i="1" sz="3000">
                <a:solidFill>
                  <a:schemeClr val="dk2"/>
                </a:solidFill>
              </a:defRPr>
            </a:lvl2pPr>
            <a:lvl3pPr lvl="2" rtl="0" algn="ctr">
              <a:spcBef>
                <a:spcPts val="0"/>
              </a:spcBef>
              <a:buClr>
                <a:schemeClr val="dk2"/>
              </a:buClr>
              <a:buSzPct val="100000"/>
              <a:buNone/>
              <a:defRPr i="1" sz="3000">
                <a:solidFill>
                  <a:schemeClr val="dk2"/>
                </a:solidFill>
              </a:defRPr>
            </a:lvl3pPr>
            <a:lvl4pPr lvl="3" rtl="0" algn="ctr">
              <a:spcBef>
                <a:spcPts val="0"/>
              </a:spcBef>
              <a:buClr>
                <a:schemeClr val="dk2"/>
              </a:buClr>
              <a:buSzPct val="100000"/>
              <a:buNone/>
              <a:defRPr i="1" sz="3000">
                <a:solidFill>
                  <a:schemeClr val="dk2"/>
                </a:solidFill>
              </a:defRPr>
            </a:lvl4pPr>
            <a:lvl5pPr lvl="4" rtl="0" algn="ctr">
              <a:spcBef>
                <a:spcPts val="0"/>
              </a:spcBef>
              <a:buClr>
                <a:schemeClr val="dk2"/>
              </a:buClr>
              <a:buSzPct val="100000"/>
              <a:buNone/>
              <a:defRPr i="1" sz="3000">
                <a:solidFill>
                  <a:schemeClr val="dk2"/>
                </a:solidFill>
              </a:defRPr>
            </a:lvl5pPr>
            <a:lvl6pPr lvl="5" rtl="0" algn="ctr">
              <a:spcBef>
                <a:spcPts val="0"/>
              </a:spcBef>
              <a:buClr>
                <a:schemeClr val="dk2"/>
              </a:buClr>
              <a:buSzPct val="100000"/>
              <a:buNone/>
              <a:defRPr i="1" sz="3000">
                <a:solidFill>
                  <a:schemeClr val="dk2"/>
                </a:solidFill>
              </a:defRPr>
            </a:lvl6pPr>
            <a:lvl7pPr lvl="6" rtl="0" algn="ctr">
              <a:spcBef>
                <a:spcPts val="0"/>
              </a:spcBef>
              <a:buClr>
                <a:schemeClr val="dk2"/>
              </a:buClr>
              <a:buSzPct val="100000"/>
              <a:buNone/>
              <a:defRPr i="1" sz="3000">
                <a:solidFill>
                  <a:schemeClr val="dk2"/>
                </a:solidFill>
              </a:defRPr>
            </a:lvl7pPr>
            <a:lvl8pPr lvl="7" rtl="0" algn="ctr">
              <a:spcBef>
                <a:spcPts val="0"/>
              </a:spcBef>
              <a:buClr>
                <a:schemeClr val="dk2"/>
              </a:buClr>
              <a:buSzPct val="100000"/>
              <a:buNone/>
              <a:defRPr i="1" sz="3000">
                <a:solidFill>
                  <a:schemeClr val="dk2"/>
                </a:solidFill>
              </a:defRPr>
            </a:lvl8pPr>
            <a:lvl9pPr lvl="8" rtl="0" algn="ctr">
              <a:spcBef>
                <a:spcPts val="0"/>
              </a:spcBef>
              <a:buClr>
                <a:schemeClr val="dk2"/>
              </a:buClr>
              <a:buSzPct val="100000"/>
              <a:buNone/>
              <a:defRPr i="1" sz="3000">
                <a:solidFill>
                  <a:schemeClr val="dk2"/>
                </a:solidFill>
              </a:defRPr>
            </a:lvl9pPr>
          </a:lstStyle>
          <a:p/>
        </p:txBody>
      </p:sp>
      <p:pic>
        <p:nvPicPr>
          <p:cNvPr descr="3.png" id="27" name="Shape 27"/>
          <p:cNvPicPr preferRelativeResize="0"/>
          <p:nvPr/>
        </p:nvPicPr>
        <p:blipFill rotWithShape="1">
          <a:blip r:embed="rId4">
            <a:alphaModFix/>
          </a:blip>
          <a:srcRect b="18533" l="0" r="17197" t="0"/>
          <a:stretch/>
        </p:blipFill>
        <p:spPr>
          <a:xfrm>
            <a:off x="6162675" y="2128700"/>
            <a:ext cx="2981324" cy="3014799"/>
          </a:xfrm>
          <a:prstGeom prst="rect">
            <a:avLst/>
          </a:prstGeom>
          <a:noFill/>
          <a:ln>
            <a:noFill/>
          </a:ln>
        </p:spPr>
      </p:pic>
      <p:pic>
        <p:nvPicPr>
          <p:cNvPr descr="7.png" id="28" name="Shape 28"/>
          <p:cNvPicPr preferRelativeResize="0"/>
          <p:nvPr/>
        </p:nvPicPr>
        <p:blipFill rotWithShape="1">
          <a:blip r:embed="rId5">
            <a:alphaModFix/>
          </a:blip>
          <a:srcRect b="18374" l="49259" r="0" t="0"/>
          <a:stretch/>
        </p:blipFill>
        <p:spPr>
          <a:xfrm rot="5400000">
            <a:off x="603174" y="-622225"/>
            <a:ext cx="2117874" cy="3343276"/>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Quote">
    <p:spTree>
      <p:nvGrpSpPr>
        <p:cNvPr id="29" name="Shape 29"/>
        <p:cNvGrpSpPr/>
        <p:nvPr/>
      </p:nvGrpSpPr>
      <p:grpSpPr>
        <a:xfrm>
          <a:off x="0" y="0"/>
          <a:ext cx="0" cy="0"/>
          <a:chOff x="0" y="0"/>
          <a:chExt cx="0" cy="0"/>
        </a:xfrm>
      </p:grpSpPr>
      <p:pic>
        <p:nvPicPr>
          <p:cNvPr descr="3.png" id="30" name="Shape 30"/>
          <p:cNvPicPr preferRelativeResize="0"/>
          <p:nvPr/>
        </p:nvPicPr>
        <p:blipFill rotWithShape="1">
          <a:blip r:embed="rId2">
            <a:alphaModFix/>
          </a:blip>
          <a:srcRect b="18533" l="0" r="17197" t="0"/>
          <a:stretch/>
        </p:blipFill>
        <p:spPr>
          <a:xfrm>
            <a:off x="6162675" y="2128700"/>
            <a:ext cx="2981324" cy="3014799"/>
          </a:xfrm>
          <a:prstGeom prst="rect">
            <a:avLst/>
          </a:prstGeom>
          <a:noFill/>
          <a:ln>
            <a:noFill/>
          </a:ln>
        </p:spPr>
      </p:pic>
      <p:pic>
        <p:nvPicPr>
          <p:cNvPr descr="7.png" id="31" name="Shape 31"/>
          <p:cNvPicPr preferRelativeResize="0"/>
          <p:nvPr/>
        </p:nvPicPr>
        <p:blipFill rotWithShape="1">
          <a:blip r:embed="rId3">
            <a:alphaModFix/>
          </a:blip>
          <a:srcRect b="18374" l="49259" r="0" t="0"/>
          <a:stretch/>
        </p:blipFill>
        <p:spPr>
          <a:xfrm rot="5400000">
            <a:off x="603174" y="-622225"/>
            <a:ext cx="2117874" cy="3343276"/>
          </a:xfrm>
          <a:prstGeom prst="rect">
            <a:avLst/>
          </a:prstGeom>
          <a:noFill/>
          <a:ln>
            <a:noFill/>
          </a:ln>
        </p:spPr>
      </p:pic>
      <p:grpSp>
        <p:nvGrpSpPr>
          <p:cNvPr id="32" name="Shape 32"/>
          <p:cNvGrpSpPr/>
          <p:nvPr/>
        </p:nvGrpSpPr>
        <p:grpSpPr>
          <a:xfrm>
            <a:off x="1638168" y="1095794"/>
            <a:ext cx="5867786" cy="2951911"/>
            <a:chOff x="615225" y="581250"/>
            <a:chExt cx="7913399" cy="3981000"/>
          </a:xfrm>
        </p:grpSpPr>
        <p:sp>
          <p:nvSpPr>
            <p:cNvPr id="33" name="Shape 33"/>
            <p:cNvSpPr/>
            <p:nvPr/>
          </p:nvSpPr>
          <p:spPr>
            <a:xfrm>
              <a:off x="615225" y="581250"/>
              <a:ext cx="7913399" cy="3981000"/>
            </a:xfrm>
            <a:prstGeom prst="rect">
              <a:avLst/>
            </a:prstGeom>
            <a:solidFill>
              <a:srgbClr val="FFFFFF">
                <a:alpha val="92690"/>
              </a:srgbClr>
            </a:solidFill>
            <a:ln cap="flat" cmpd="sng" w="9525">
              <a:solidFill>
                <a:srgbClr val="231F1C"/>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34" name="Shape 34"/>
            <p:cNvSpPr/>
            <p:nvPr/>
          </p:nvSpPr>
          <p:spPr>
            <a:xfrm>
              <a:off x="704880" y="666850"/>
              <a:ext cx="7734000" cy="3809699"/>
            </a:xfrm>
            <a:prstGeom prst="rect">
              <a:avLst/>
            </a:prstGeom>
            <a:noFill/>
            <a:ln cap="flat" cmpd="sng" w="9525">
              <a:solidFill>
                <a:srgbClr val="231F1C"/>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grpSp>
      <p:sp>
        <p:nvSpPr>
          <p:cNvPr id="35" name="Shape 35"/>
          <p:cNvSpPr/>
          <p:nvPr/>
        </p:nvSpPr>
        <p:spPr>
          <a:xfrm>
            <a:off x="4276500" y="3703848"/>
            <a:ext cx="590999" cy="590999"/>
          </a:xfrm>
          <a:prstGeom prst="ellipse">
            <a:avLst/>
          </a:prstGeom>
          <a:solidFill>
            <a:srgbClr val="231F1C"/>
          </a:solidFill>
          <a:ln>
            <a:noFill/>
          </a:ln>
        </p:spPr>
        <p:txBody>
          <a:bodyPr anchorCtr="0" anchor="ctr" bIns="91425" lIns="91425" rIns="91425" tIns="91425">
            <a:noAutofit/>
          </a:bodyPr>
          <a:lstStyle/>
          <a:p>
            <a:pPr lvl="0">
              <a:spcBef>
                <a:spcPts val="0"/>
              </a:spcBef>
              <a:buNone/>
            </a:pPr>
            <a:r>
              <a:t/>
            </a:r>
            <a:endParaRPr/>
          </a:p>
        </p:txBody>
      </p:sp>
      <p:sp>
        <p:nvSpPr>
          <p:cNvPr id="36" name="Shape 36"/>
          <p:cNvSpPr txBox="1"/>
          <p:nvPr>
            <p:ph idx="1" type="body"/>
          </p:nvPr>
        </p:nvSpPr>
        <p:spPr>
          <a:xfrm>
            <a:off x="2750400" y="1164100"/>
            <a:ext cx="3643200" cy="2816699"/>
          </a:xfrm>
          <a:prstGeom prst="rect">
            <a:avLst/>
          </a:prstGeom>
        </p:spPr>
        <p:txBody>
          <a:bodyPr anchorCtr="0" anchor="ctr" bIns="91425" lIns="91425" rIns="91425" tIns="91425"/>
          <a:lstStyle>
            <a:lvl1pPr lvl="0" rtl="0" algn="ctr">
              <a:spcBef>
                <a:spcPts val="0"/>
              </a:spcBef>
              <a:buClr>
                <a:srgbClr val="231F1C"/>
              </a:buClr>
              <a:buSzPct val="100000"/>
              <a:buFont typeface="Playfair Display"/>
              <a:defRPr i="1" sz="1800">
                <a:solidFill>
                  <a:srgbClr val="231F1C"/>
                </a:solidFill>
                <a:latin typeface="Playfair Display"/>
                <a:ea typeface="Playfair Display"/>
                <a:cs typeface="Playfair Display"/>
                <a:sym typeface="Playfair Display"/>
              </a:defRPr>
            </a:lvl1pPr>
            <a:lvl2pPr lvl="1" rtl="0" algn="ctr">
              <a:spcBef>
                <a:spcPts val="0"/>
              </a:spcBef>
              <a:buClr>
                <a:srgbClr val="231F1C"/>
              </a:buClr>
              <a:buSzPct val="100000"/>
              <a:buFont typeface="Playfair Display"/>
              <a:defRPr i="1" sz="1800">
                <a:solidFill>
                  <a:srgbClr val="231F1C"/>
                </a:solidFill>
                <a:latin typeface="Playfair Display"/>
                <a:ea typeface="Playfair Display"/>
                <a:cs typeface="Playfair Display"/>
                <a:sym typeface="Playfair Display"/>
              </a:defRPr>
            </a:lvl2pPr>
            <a:lvl3pPr lvl="2" rtl="0" algn="ctr">
              <a:spcBef>
                <a:spcPts val="0"/>
              </a:spcBef>
              <a:buClr>
                <a:srgbClr val="231F1C"/>
              </a:buClr>
              <a:buSzPct val="100000"/>
              <a:buFont typeface="Playfair Display"/>
              <a:defRPr i="1" sz="1800">
                <a:solidFill>
                  <a:srgbClr val="231F1C"/>
                </a:solidFill>
                <a:latin typeface="Playfair Display"/>
                <a:ea typeface="Playfair Display"/>
                <a:cs typeface="Playfair Display"/>
                <a:sym typeface="Playfair Display"/>
              </a:defRPr>
            </a:lvl3pPr>
            <a:lvl4pPr lvl="3" rtl="0" algn="ctr">
              <a:spcBef>
                <a:spcPts val="0"/>
              </a:spcBef>
              <a:buClr>
                <a:srgbClr val="231F1C"/>
              </a:buClr>
              <a:buSzPct val="100000"/>
              <a:buFont typeface="Playfair Display"/>
              <a:defRPr i="1" sz="1800">
                <a:solidFill>
                  <a:srgbClr val="231F1C"/>
                </a:solidFill>
                <a:latin typeface="Playfair Display"/>
                <a:ea typeface="Playfair Display"/>
                <a:cs typeface="Playfair Display"/>
                <a:sym typeface="Playfair Display"/>
              </a:defRPr>
            </a:lvl4pPr>
            <a:lvl5pPr lvl="4" rtl="0" algn="ctr">
              <a:spcBef>
                <a:spcPts val="0"/>
              </a:spcBef>
              <a:buClr>
                <a:srgbClr val="231F1C"/>
              </a:buClr>
              <a:buSzPct val="100000"/>
              <a:buFont typeface="Playfair Display"/>
              <a:defRPr i="1" sz="1800">
                <a:solidFill>
                  <a:srgbClr val="231F1C"/>
                </a:solidFill>
                <a:latin typeface="Playfair Display"/>
                <a:ea typeface="Playfair Display"/>
                <a:cs typeface="Playfair Display"/>
                <a:sym typeface="Playfair Display"/>
              </a:defRPr>
            </a:lvl5pPr>
            <a:lvl6pPr lvl="5" rtl="0" algn="ctr">
              <a:spcBef>
                <a:spcPts val="0"/>
              </a:spcBef>
              <a:buClr>
                <a:srgbClr val="231F1C"/>
              </a:buClr>
              <a:buSzPct val="100000"/>
              <a:buFont typeface="Playfair Display"/>
              <a:defRPr i="1" sz="1800">
                <a:solidFill>
                  <a:srgbClr val="231F1C"/>
                </a:solidFill>
                <a:latin typeface="Playfair Display"/>
                <a:ea typeface="Playfair Display"/>
                <a:cs typeface="Playfair Display"/>
                <a:sym typeface="Playfair Display"/>
              </a:defRPr>
            </a:lvl6pPr>
            <a:lvl7pPr lvl="6" rtl="0" algn="ctr">
              <a:spcBef>
                <a:spcPts val="0"/>
              </a:spcBef>
              <a:buClr>
                <a:srgbClr val="231F1C"/>
              </a:buClr>
              <a:buSzPct val="100000"/>
              <a:buFont typeface="Playfair Display"/>
              <a:defRPr i="1" sz="1800">
                <a:solidFill>
                  <a:srgbClr val="231F1C"/>
                </a:solidFill>
                <a:latin typeface="Playfair Display"/>
                <a:ea typeface="Playfair Display"/>
                <a:cs typeface="Playfair Display"/>
                <a:sym typeface="Playfair Display"/>
              </a:defRPr>
            </a:lvl7pPr>
            <a:lvl8pPr lvl="7" rtl="0" algn="ctr">
              <a:spcBef>
                <a:spcPts val="0"/>
              </a:spcBef>
              <a:buClr>
                <a:srgbClr val="231F1C"/>
              </a:buClr>
              <a:buSzPct val="100000"/>
              <a:buFont typeface="Playfair Display"/>
              <a:defRPr i="1" sz="1800">
                <a:solidFill>
                  <a:srgbClr val="231F1C"/>
                </a:solidFill>
                <a:latin typeface="Playfair Display"/>
                <a:ea typeface="Playfair Display"/>
                <a:cs typeface="Playfair Display"/>
                <a:sym typeface="Playfair Display"/>
              </a:defRPr>
            </a:lvl8pPr>
            <a:lvl9pPr lvl="8" algn="ctr">
              <a:spcBef>
                <a:spcPts val="0"/>
              </a:spcBef>
              <a:buClr>
                <a:srgbClr val="231F1C"/>
              </a:buClr>
              <a:buSzPct val="100000"/>
              <a:buFont typeface="Playfair Display"/>
              <a:defRPr i="1" sz="1800">
                <a:solidFill>
                  <a:srgbClr val="231F1C"/>
                </a:solidFill>
                <a:latin typeface="Playfair Display"/>
                <a:ea typeface="Playfair Display"/>
                <a:cs typeface="Playfair Display"/>
                <a:sym typeface="Playfair Display"/>
              </a:defRPr>
            </a:lvl9pPr>
          </a:lstStyle>
          <a:p/>
        </p:txBody>
      </p:sp>
      <p:sp>
        <p:nvSpPr>
          <p:cNvPr id="37" name="Shape 37"/>
          <p:cNvSpPr txBox="1"/>
          <p:nvPr/>
        </p:nvSpPr>
        <p:spPr>
          <a:xfrm>
            <a:off x="3593400" y="3748272"/>
            <a:ext cx="1957200" cy="353699"/>
          </a:xfrm>
          <a:prstGeom prst="rect">
            <a:avLst/>
          </a:prstGeom>
          <a:noFill/>
          <a:ln>
            <a:noFill/>
          </a:ln>
        </p:spPr>
        <p:txBody>
          <a:bodyPr anchorCtr="0" anchor="t" bIns="91425" lIns="91425" rIns="91425" tIns="91425">
            <a:noAutofit/>
          </a:bodyPr>
          <a:lstStyle/>
          <a:p>
            <a:pPr lvl="0" algn="ctr">
              <a:spcBef>
                <a:spcPts val="0"/>
              </a:spcBef>
              <a:buNone/>
            </a:pPr>
            <a:r>
              <a:rPr lang="en" sz="3600">
                <a:solidFill>
                  <a:srgbClr val="FFFFFF"/>
                </a:solidFill>
                <a:latin typeface="Playfair Display"/>
                <a:ea typeface="Playfair Display"/>
                <a:cs typeface="Playfair Display"/>
                <a:sym typeface="Playfair Display"/>
              </a:rPr>
              <a:t>”</a:t>
            </a:r>
          </a:p>
        </p:txBody>
      </p:sp>
      <p:pic>
        <p:nvPicPr>
          <p:cNvPr descr="10.png" id="38" name="Shape 38"/>
          <p:cNvPicPr preferRelativeResize="0"/>
          <p:nvPr/>
        </p:nvPicPr>
        <p:blipFill rotWithShape="1">
          <a:blip r:embed="rId4">
            <a:alphaModFix/>
          </a:blip>
          <a:srcRect b="50541" l="17184" r="0" t="0"/>
          <a:stretch/>
        </p:blipFill>
        <p:spPr>
          <a:xfrm>
            <a:off x="-9524" y="2599625"/>
            <a:ext cx="3138200" cy="2543874"/>
          </a:xfrm>
          <a:prstGeom prst="rect">
            <a:avLst/>
          </a:prstGeom>
          <a:noFill/>
          <a:ln>
            <a:noFill/>
          </a:ln>
        </p:spPr>
      </p:pic>
      <p:pic>
        <p:nvPicPr>
          <p:cNvPr descr="2.png" id="39" name="Shape 39"/>
          <p:cNvPicPr preferRelativeResize="0"/>
          <p:nvPr/>
        </p:nvPicPr>
        <p:blipFill rotWithShape="1">
          <a:blip r:embed="rId5">
            <a:alphaModFix/>
          </a:blip>
          <a:srcRect b="26905" l="0" r="34288" t="0"/>
          <a:stretch/>
        </p:blipFill>
        <p:spPr>
          <a:xfrm rot="-5400000">
            <a:off x="6531675" y="-493150"/>
            <a:ext cx="2138224" cy="3105476"/>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 1 column">
    <p:spTree>
      <p:nvGrpSpPr>
        <p:cNvPr id="40" name="Shape 40"/>
        <p:cNvGrpSpPr/>
        <p:nvPr/>
      </p:nvGrpSpPr>
      <p:grpSpPr>
        <a:xfrm>
          <a:off x="0" y="0"/>
          <a:ext cx="0" cy="0"/>
          <a:chOff x="0" y="0"/>
          <a:chExt cx="0" cy="0"/>
        </a:xfrm>
      </p:grpSpPr>
      <p:pic>
        <p:nvPicPr>
          <p:cNvPr descr="3.png" id="41" name="Shape 41"/>
          <p:cNvPicPr preferRelativeResize="0"/>
          <p:nvPr/>
        </p:nvPicPr>
        <p:blipFill rotWithShape="1">
          <a:blip r:embed="rId2">
            <a:alphaModFix/>
          </a:blip>
          <a:srcRect b="19199" l="50049" r="-4964" t="-17056"/>
          <a:stretch/>
        </p:blipFill>
        <p:spPr>
          <a:xfrm rot="5400000">
            <a:off x="1031774" y="-1060350"/>
            <a:ext cx="2527500" cy="4629151"/>
          </a:xfrm>
          <a:prstGeom prst="rect">
            <a:avLst/>
          </a:prstGeom>
          <a:noFill/>
          <a:ln>
            <a:noFill/>
          </a:ln>
        </p:spPr>
      </p:pic>
      <p:grpSp>
        <p:nvGrpSpPr>
          <p:cNvPr id="42" name="Shape 42"/>
          <p:cNvGrpSpPr/>
          <p:nvPr/>
        </p:nvGrpSpPr>
        <p:grpSpPr>
          <a:xfrm>
            <a:off x="615225" y="581250"/>
            <a:ext cx="7913399" cy="3981000"/>
            <a:chOff x="615225" y="581250"/>
            <a:chExt cx="7913399" cy="3981000"/>
          </a:xfrm>
        </p:grpSpPr>
        <p:sp>
          <p:nvSpPr>
            <p:cNvPr id="43" name="Shape 43"/>
            <p:cNvSpPr/>
            <p:nvPr/>
          </p:nvSpPr>
          <p:spPr>
            <a:xfrm>
              <a:off x="615225" y="581250"/>
              <a:ext cx="7913399" cy="3981000"/>
            </a:xfrm>
            <a:prstGeom prst="rect">
              <a:avLst/>
            </a:prstGeom>
            <a:solidFill>
              <a:srgbClr val="FFFFFF">
                <a:alpha val="92690"/>
              </a:srgbClr>
            </a:solidFill>
            <a:ln cap="flat" cmpd="sng" w="9525">
              <a:solidFill>
                <a:srgbClr val="231F1C"/>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44" name="Shape 44"/>
            <p:cNvSpPr/>
            <p:nvPr/>
          </p:nvSpPr>
          <p:spPr>
            <a:xfrm>
              <a:off x="704880" y="666850"/>
              <a:ext cx="7734000" cy="3809699"/>
            </a:xfrm>
            <a:prstGeom prst="rect">
              <a:avLst/>
            </a:prstGeom>
            <a:noFill/>
            <a:ln cap="flat" cmpd="sng" w="9525">
              <a:solidFill>
                <a:srgbClr val="231F1C"/>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grpSp>
      <p:sp>
        <p:nvSpPr>
          <p:cNvPr id="45" name="Shape 45"/>
          <p:cNvSpPr txBox="1"/>
          <p:nvPr>
            <p:ph type="title"/>
          </p:nvPr>
        </p:nvSpPr>
        <p:spPr>
          <a:xfrm>
            <a:off x="1251600" y="1044175"/>
            <a:ext cx="6640799" cy="953999"/>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46" name="Shape 46"/>
          <p:cNvSpPr txBox="1"/>
          <p:nvPr>
            <p:ph idx="1" type="body"/>
          </p:nvPr>
        </p:nvSpPr>
        <p:spPr>
          <a:xfrm>
            <a:off x="1251600" y="2122449"/>
            <a:ext cx="6640799" cy="2327399"/>
          </a:xfrm>
          <a:prstGeom prst="rect">
            <a:avLst/>
          </a:prstGeom>
        </p:spPr>
        <p:txBody>
          <a:bodyPr anchorCtr="0" anchor="t" bIns="91425" lIns="91425" rIns="91425" tIns="91425"/>
          <a:lstStyle>
            <a:lvl1pPr lvl="0">
              <a:spcBef>
                <a:spcPts val="0"/>
              </a:spcBef>
              <a:buChar char="◉"/>
              <a:defRPr/>
            </a:lvl1pPr>
            <a:lvl2pPr lvl="1">
              <a:spcBef>
                <a:spcPts val="0"/>
              </a:spcBef>
              <a:buChar char="◎"/>
              <a:defRPr/>
            </a:lvl2pPr>
            <a:lvl3pPr lvl="2">
              <a:spcBef>
                <a:spcPts val="0"/>
              </a:spcBef>
              <a:buChar char="○"/>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pic>
        <p:nvPicPr>
          <p:cNvPr descr="5.png" id="47" name="Shape 47"/>
          <p:cNvPicPr preferRelativeResize="0"/>
          <p:nvPr/>
        </p:nvPicPr>
        <p:blipFill rotWithShape="1">
          <a:blip r:embed="rId3">
            <a:alphaModFix/>
          </a:blip>
          <a:srcRect b="23112" l="0" r="36415" t="0"/>
          <a:stretch/>
        </p:blipFill>
        <p:spPr>
          <a:xfrm>
            <a:off x="7397875" y="1847850"/>
            <a:ext cx="1746124" cy="3295649"/>
          </a:xfrm>
          <a:prstGeom prst="rect">
            <a:avLst/>
          </a:prstGeom>
          <a:noFill/>
          <a:ln>
            <a:noFill/>
          </a:ln>
        </p:spPr>
      </p:pic>
      <p:pic>
        <p:nvPicPr>
          <p:cNvPr descr="6.png" id="48" name="Shape 48"/>
          <p:cNvPicPr preferRelativeResize="0"/>
          <p:nvPr/>
        </p:nvPicPr>
        <p:blipFill rotWithShape="1">
          <a:blip r:embed="rId4">
            <a:alphaModFix/>
          </a:blip>
          <a:srcRect b="16541" l="11090" r="-11089" t="0"/>
          <a:stretch/>
        </p:blipFill>
        <p:spPr>
          <a:xfrm>
            <a:off x="-19050" y="3355500"/>
            <a:ext cx="1746125" cy="178800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 2 columns">
    <p:spTree>
      <p:nvGrpSpPr>
        <p:cNvPr id="49" name="Shape 49"/>
        <p:cNvGrpSpPr/>
        <p:nvPr/>
      </p:nvGrpSpPr>
      <p:grpSpPr>
        <a:xfrm>
          <a:off x="0" y="0"/>
          <a:ext cx="0" cy="0"/>
          <a:chOff x="0" y="0"/>
          <a:chExt cx="0" cy="0"/>
        </a:xfrm>
      </p:grpSpPr>
      <p:pic>
        <p:nvPicPr>
          <p:cNvPr descr="2.png" id="50" name="Shape 50"/>
          <p:cNvPicPr preferRelativeResize="0"/>
          <p:nvPr/>
        </p:nvPicPr>
        <p:blipFill rotWithShape="1">
          <a:blip r:embed="rId2">
            <a:alphaModFix/>
          </a:blip>
          <a:srcRect b="26905" l="0" r="34288" t="0"/>
          <a:stretch/>
        </p:blipFill>
        <p:spPr>
          <a:xfrm rot="-5400000">
            <a:off x="6531675" y="-493150"/>
            <a:ext cx="2138224" cy="3105476"/>
          </a:xfrm>
          <a:prstGeom prst="rect">
            <a:avLst/>
          </a:prstGeom>
          <a:noFill/>
          <a:ln>
            <a:noFill/>
          </a:ln>
        </p:spPr>
      </p:pic>
      <p:grpSp>
        <p:nvGrpSpPr>
          <p:cNvPr id="51" name="Shape 51"/>
          <p:cNvGrpSpPr/>
          <p:nvPr/>
        </p:nvGrpSpPr>
        <p:grpSpPr>
          <a:xfrm>
            <a:off x="615225" y="581250"/>
            <a:ext cx="7913399" cy="3981000"/>
            <a:chOff x="615225" y="581250"/>
            <a:chExt cx="7913399" cy="3981000"/>
          </a:xfrm>
        </p:grpSpPr>
        <p:sp>
          <p:nvSpPr>
            <p:cNvPr id="52" name="Shape 52"/>
            <p:cNvSpPr/>
            <p:nvPr/>
          </p:nvSpPr>
          <p:spPr>
            <a:xfrm>
              <a:off x="615225" y="581250"/>
              <a:ext cx="7913399" cy="3981000"/>
            </a:xfrm>
            <a:prstGeom prst="rect">
              <a:avLst/>
            </a:prstGeom>
            <a:solidFill>
              <a:srgbClr val="FFFFFF">
                <a:alpha val="92690"/>
              </a:srgbClr>
            </a:solidFill>
            <a:ln cap="flat" cmpd="sng" w="9525">
              <a:solidFill>
                <a:srgbClr val="231F1C"/>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53" name="Shape 53"/>
            <p:cNvSpPr/>
            <p:nvPr/>
          </p:nvSpPr>
          <p:spPr>
            <a:xfrm>
              <a:off x="704880" y="666850"/>
              <a:ext cx="7734000" cy="3809699"/>
            </a:xfrm>
            <a:prstGeom prst="rect">
              <a:avLst/>
            </a:prstGeom>
            <a:noFill/>
            <a:ln cap="flat" cmpd="sng" w="9525">
              <a:solidFill>
                <a:srgbClr val="231F1C"/>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grpSp>
      <p:sp>
        <p:nvSpPr>
          <p:cNvPr id="54" name="Shape 54"/>
          <p:cNvSpPr txBox="1"/>
          <p:nvPr>
            <p:ph type="title"/>
          </p:nvPr>
        </p:nvSpPr>
        <p:spPr>
          <a:xfrm>
            <a:off x="1251600" y="1044175"/>
            <a:ext cx="6640799" cy="953999"/>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55" name="Shape 55"/>
          <p:cNvSpPr txBox="1"/>
          <p:nvPr>
            <p:ph idx="1" type="body"/>
          </p:nvPr>
        </p:nvSpPr>
        <p:spPr>
          <a:xfrm>
            <a:off x="1191650" y="2115773"/>
            <a:ext cx="3281699" cy="21522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56" name="Shape 56"/>
          <p:cNvSpPr txBox="1"/>
          <p:nvPr>
            <p:ph idx="2" type="body"/>
          </p:nvPr>
        </p:nvSpPr>
        <p:spPr>
          <a:xfrm>
            <a:off x="4670800" y="2115773"/>
            <a:ext cx="3281699" cy="21522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pic>
        <p:nvPicPr>
          <p:cNvPr descr="7.png" id="57" name="Shape 57"/>
          <p:cNvPicPr preferRelativeResize="0"/>
          <p:nvPr/>
        </p:nvPicPr>
        <p:blipFill rotWithShape="1">
          <a:blip r:embed="rId3">
            <a:alphaModFix/>
          </a:blip>
          <a:srcRect b="21764" l="57520" r="0" t="0"/>
          <a:stretch/>
        </p:blipFill>
        <p:spPr>
          <a:xfrm>
            <a:off x="0" y="2380575"/>
            <a:ext cx="1528900" cy="2762924"/>
          </a:xfrm>
          <a:prstGeom prst="rect">
            <a:avLst/>
          </a:prstGeom>
          <a:noFill/>
          <a:ln>
            <a:noFill/>
          </a:ln>
        </p:spPr>
      </p:pic>
      <p:pic>
        <p:nvPicPr>
          <p:cNvPr descr="11.png" id="58" name="Shape 58"/>
          <p:cNvPicPr preferRelativeResize="0"/>
          <p:nvPr/>
        </p:nvPicPr>
        <p:blipFill rotWithShape="1">
          <a:blip r:embed="rId4">
            <a:alphaModFix/>
          </a:blip>
          <a:srcRect b="72214" l="0" r="35069" t="0"/>
          <a:stretch/>
        </p:blipFill>
        <p:spPr>
          <a:xfrm>
            <a:off x="7005675" y="3455207"/>
            <a:ext cx="2147850" cy="1688299"/>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itle + 3 columns">
    <p:spTree>
      <p:nvGrpSpPr>
        <p:cNvPr id="59" name="Shape 59"/>
        <p:cNvGrpSpPr/>
        <p:nvPr/>
      </p:nvGrpSpPr>
      <p:grpSpPr>
        <a:xfrm>
          <a:off x="0" y="0"/>
          <a:ext cx="0" cy="0"/>
          <a:chOff x="0" y="0"/>
          <a:chExt cx="0" cy="0"/>
        </a:xfrm>
      </p:grpSpPr>
      <p:pic>
        <p:nvPicPr>
          <p:cNvPr descr="11.png" id="60" name="Shape 60"/>
          <p:cNvPicPr preferRelativeResize="0"/>
          <p:nvPr/>
        </p:nvPicPr>
        <p:blipFill rotWithShape="1">
          <a:blip r:embed="rId2">
            <a:alphaModFix/>
          </a:blip>
          <a:srcRect b="3157" l="45000" r="0" t="0"/>
          <a:stretch/>
        </p:blipFill>
        <p:spPr>
          <a:xfrm>
            <a:off x="-11013" y="1333538"/>
            <a:ext cx="1181275" cy="3820974"/>
          </a:xfrm>
          <a:prstGeom prst="rect">
            <a:avLst/>
          </a:prstGeom>
          <a:noFill/>
          <a:ln>
            <a:noFill/>
          </a:ln>
        </p:spPr>
      </p:pic>
      <p:pic>
        <p:nvPicPr>
          <p:cNvPr descr="4.png" id="61" name="Shape 61"/>
          <p:cNvPicPr preferRelativeResize="0"/>
          <p:nvPr/>
        </p:nvPicPr>
        <p:blipFill rotWithShape="1">
          <a:blip r:embed="rId3">
            <a:alphaModFix/>
          </a:blip>
          <a:srcRect b="6270" l="-5401" r="32211" t="-6270"/>
          <a:stretch/>
        </p:blipFill>
        <p:spPr>
          <a:xfrm flipH="1" rot="-5400000">
            <a:off x="6293387" y="2292887"/>
            <a:ext cx="2062674" cy="3638549"/>
          </a:xfrm>
          <a:prstGeom prst="rect">
            <a:avLst/>
          </a:prstGeom>
          <a:noFill/>
          <a:ln>
            <a:noFill/>
          </a:ln>
        </p:spPr>
      </p:pic>
      <p:grpSp>
        <p:nvGrpSpPr>
          <p:cNvPr id="62" name="Shape 62"/>
          <p:cNvGrpSpPr/>
          <p:nvPr/>
        </p:nvGrpSpPr>
        <p:grpSpPr>
          <a:xfrm>
            <a:off x="615225" y="581250"/>
            <a:ext cx="7913399" cy="3981000"/>
            <a:chOff x="615225" y="581250"/>
            <a:chExt cx="7913399" cy="3981000"/>
          </a:xfrm>
        </p:grpSpPr>
        <p:sp>
          <p:nvSpPr>
            <p:cNvPr id="63" name="Shape 63"/>
            <p:cNvSpPr/>
            <p:nvPr/>
          </p:nvSpPr>
          <p:spPr>
            <a:xfrm>
              <a:off x="615225" y="581250"/>
              <a:ext cx="7913399" cy="3981000"/>
            </a:xfrm>
            <a:prstGeom prst="rect">
              <a:avLst/>
            </a:prstGeom>
            <a:solidFill>
              <a:srgbClr val="FFFFFF">
                <a:alpha val="92690"/>
              </a:srgbClr>
            </a:solidFill>
            <a:ln cap="flat" cmpd="sng" w="9525">
              <a:solidFill>
                <a:srgbClr val="231F1C"/>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64" name="Shape 64"/>
            <p:cNvSpPr/>
            <p:nvPr/>
          </p:nvSpPr>
          <p:spPr>
            <a:xfrm>
              <a:off x="704880" y="666850"/>
              <a:ext cx="7734000" cy="3809699"/>
            </a:xfrm>
            <a:prstGeom prst="rect">
              <a:avLst/>
            </a:prstGeom>
            <a:noFill/>
            <a:ln cap="flat" cmpd="sng" w="9525">
              <a:solidFill>
                <a:srgbClr val="231F1C"/>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grpSp>
      <p:sp>
        <p:nvSpPr>
          <p:cNvPr id="65" name="Shape 65"/>
          <p:cNvSpPr txBox="1"/>
          <p:nvPr>
            <p:ph type="title"/>
          </p:nvPr>
        </p:nvSpPr>
        <p:spPr>
          <a:xfrm>
            <a:off x="1251600" y="1044175"/>
            <a:ext cx="6640799" cy="953999"/>
          </a:xfrm>
          <a:prstGeom prst="rect">
            <a:avLst/>
          </a:prstGeom>
        </p:spPr>
        <p:txBody>
          <a:bodyPr anchorCtr="0" anchor="t"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66" name="Shape 66"/>
          <p:cNvSpPr txBox="1"/>
          <p:nvPr>
            <p:ph idx="1" type="body"/>
          </p:nvPr>
        </p:nvSpPr>
        <p:spPr>
          <a:xfrm>
            <a:off x="1176100" y="2127925"/>
            <a:ext cx="2168400" cy="2334599"/>
          </a:xfrm>
          <a:prstGeom prst="rect">
            <a:avLst/>
          </a:prstGeom>
        </p:spPr>
        <p:txBody>
          <a:bodyPr anchorCtr="0" anchor="t" bIns="91425" lIns="91425" rIns="91425" tIns="91425"/>
          <a:lstStyle>
            <a:lvl1pPr lvl="0" rtl="0">
              <a:spcBef>
                <a:spcPts val="0"/>
              </a:spcBef>
              <a:buSzPct val="100000"/>
              <a:defRPr sz="1200"/>
            </a:lvl1pPr>
            <a:lvl2pPr lvl="1" rtl="0">
              <a:spcBef>
                <a:spcPts val="0"/>
              </a:spcBef>
              <a:buSzPct val="100000"/>
              <a:defRPr sz="1200"/>
            </a:lvl2pPr>
            <a:lvl3pPr lvl="2" rtl="0">
              <a:spcBef>
                <a:spcPts val="0"/>
              </a:spcBef>
              <a:buSzPct val="100000"/>
              <a:defRPr sz="1200"/>
            </a:lvl3pPr>
            <a:lvl4pPr lvl="3" rtl="0">
              <a:spcBef>
                <a:spcPts val="0"/>
              </a:spcBef>
              <a:buSzPct val="100000"/>
              <a:defRPr sz="1200"/>
            </a:lvl4pPr>
            <a:lvl5pPr lvl="4" rtl="0">
              <a:spcBef>
                <a:spcPts val="0"/>
              </a:spcBef>
              <a:buSzPct val="100000"/>
              <a:defRPr sz="1200"/>
            </a:lvl5pPr>
            <a:lvl6pPr lvl="5" rtl="0">
              <a:spcBef>
                <a:spcPts val="0"/>
              </a:spcBef>
              <a:buSzPct val="100000"/>
              <a:defRPr sz="1200"/>
            </a:lvl6pPr>
            <a:lvl7pPr lvl="6" rtl="0">
              <a:spcBef>
                <a:spcPts val="0"/>
              </a:spcBef>
              <a:buSzPct val="100000"/>
              <a:defRPr sz="1200"/>
            </a:lvl7pPr>
            <a:lvl8pPr lvl="7" rtl="0">
              <a:spcBef>
                <a:spcPts val="0"/>
              </a:spcBef>
              <a:buSzPct val="100000"/>
              <a:defRPr sz="1200"/>
            </a:lvl8pPr>
            <a:lvl9pPr lvl="8" rtl="0">
              <a:spcBef>
                <a:spcPts val="0"/>
              </a:spcBef>
              <a:buSzPct val="100000"/>
              <a:defRPr sz="1200"/>
            </a:lvl9pPr>
          </a:lstStyle>
          <a:p/>
        </p:txBody>
      </p:sp>
      <p:sp>
        <p:nvSpPr>
          <p:cNvPr id="67" name="Shape 67"/>
          <p:cNvSpPr txBox="1"/>
          <p:nvPr>
            <p:ph idx="2" type="body"/>
          </p:nvPr>
        </p:nvSpPr>
        <p:spPr>
          <a:xfrm>
            <a:off x="3455676" y="2127925"/>
            <a:ext cx="2168400" cy="2334599"/>
          </a:xfrm>
          <a:prstGeom prst="rect">
            <a:avLst/>
          </a:prstGeom>
        </p:spPr>
        <p:txBody>
          <a:bodyPr anchorCtr="0" anchor="t" bIns="91425" lIns="91425" rIns="91425" tIns="91425"/>
          <a:lstStyle>
            <a:lvl1pPr lvl="0" rtl="0">
              <a:spcBef>
                <a:spcPts val="0"/>
              </a:spcBef>
              <a:buSzPct val="100000"/>
              <a:defRPr sz="1200"/>
            </a:lvl1pPr>
            <a:lvl2pPr lvl="1" rtl="0">
              <a:spcBef>
                <a:spcPts val="0"/>
              </a:spcBef>
              <a:buSzPct val="100000"/>
              <a:defRPr sz="1200"/>
            </a:lvl2pPr>
            <a:lvl3pPr lvl="2" rtl="0">
              <a:spcBef>
                <a:spcPts val="0"/>
              </a:spcBef>
              <a:buSzPct val="100000"/>
              <a:defRPr sz="1200"/>
            </a:lvl3pPr>
            <a:lvl4pPr lvl="3" rtl="0">
              <a:spcBef>
                <a:spcPts val="0"/>
              </a:spcBef>
              <a:buSzPct val="100000"/>
              <a:defRPr sz="1200"/>
            </a:lvl4pPr>
            <a:lvl5pPr lvl="4" rtl="0">
              <a:spcBef>
                <a:spcPts val="0"/>
              </a:spcBef>
              <a:buSzPct val="100000"/>
              <a:defRPr sz="1200"/>
            </a:lvl5pPr>
            <a:lvl6pPr lvl="5" rtl="0">
              <a:spcBef>
                <a:spcPts val="0"/>
              </a:spcBef>
              <a:buSzPct val="100000"/>
              <a:defRPr sz="1200"/>
            </a:lvl6pPr>
            <a:lvl7pPr lvl="6" rtl="0">
              <a:spcBef>
                <a:spcPts val="0"/>
              </a:spcBef>
              <a:buSzPct val="100000"/>
              <a:defRPr sz="1200"/>
            </a:lvl7pPr>
            <a:lvl8pPr lvl="7" rtl="0">
              <a:spcBef>
                <a:spcPts val="0"/>
              </a:spcBef>
              <a:buSzPct val="100000"/>
              <a:defRPr sz="1200"/>
            </a:lvl8pPr>
            <a:lvl9pPr lvl="8" rtl="0">
              <a:spcBef>
                <a:spcPts val="0"/>
              </a:spcBef>
              <a:buSzPct val="100000"/>
              <a:defRPr sz="1200"/>
            </a:lvl9pPr>
          </a:lstStyle>
          <a:p/>
        </p:txBody>
      </p:sp>
      <p:sp>
        <p:nvSpPr>
          <p:cNvPr id="68" name="Shape 68"/>
          <p:cNvSpPr txBox="1"/>
          <p:nvPr>
            <p:ph idx="3" type="body"/>
          </p:nvPr>
        </p:nvSpPr>
        <p:spPr>
          <a:xfrm>
            <a:off x="5735253" y="2127925"/>
            <a:ext cx="2168400" cy="2334599"/>
          </a:xfrm>
          <a:prstGeom prst="rect">
            <a:avLst/>
          </a:prstGeom>
        </p:spPr>
        <p:txBody>
          <a:bodyPr anchorCtr="0" anchor="t" bIns="91425" lIns="91425" rIns="91425" tIns="91425"/>
          <a:lstStyle>
            <a:lvl1pPr lvl="0" rtl="0">
              <a:spcBef>
                <a:spcPts val="0"/>
              </a:spcBef>
              <a:buSzPct val="100000"/>
              <a:defRPr sz="1200"/>
            </a:lvl1pPr>
            <a:lvl2pPr lvl="1" rtl="0">
              <a:spcBef>
                <a:spcPts val="0"/>
              </a:spcBef>
              <a:buSzPct val="100000"/>
              <a:defRPr sz="1200"/>
            </a:lvl2pPr>
            <a:lvl3pPr lvl="2" rtl="0">
              <a:spcBef>
                <a:spcPts val="0"/>
              </a:spcBef>
              <a:buSzPct val="100000"/>
              <a:defRPr sz="1200"/>
            </a:lvl3pPr>
            <a:lvl4pPr lvl="3" rtl="0">
              <a:spcBef>
                <a:spcPts val="0"/>
              </a:spcBef>
              <a:buSzPct val="100000"/>
              <a:defRPr sz="1200"/>
            </a:lvl4pPr>
            <a:lvl5pPr lvl="4" rtl="0">
              <a:spcBef>
                <a:spcPts val="0"/>
              </a:spcBef>
              <a:buSzPct val="100000"/>
              <a:defRPr sz="1200"/>
            </a:lvl5pPr>
            <a:lvl6pPr lvl="5" rtl="0">
              <a:spcBef>
                <a:spcPts val="0"/>
              </a:spcBef>
              <a:buSzPct val="100000"/>
              <a:defRPr sz="1200"/>
            </a:lvl6pPr>
            <a:lvl7pPr lvl="6" rtl="0">
              <a:spcBef>
                <a:spcPts val="0"/>
              </a:spcBef>
              <a:buSzPct val="100000"/>
              <a:defRPr sz="1200"/>
            </a:lvl7pPr>
            <a:lvl8pPr lvl="7" rtl="0">
              <a:spcBef>
                <a:spcPts val="0"/>
              </a:spcBef>
              <a:buSzPct val="100000"/>
              <a:defRPr sz="1200"/>
            </a:lvl8pPr>
            <a:lvl9pPr lvl="8" rtl="0">
              <a:spcBef>
                <a:spcPts val="0"/>
              </a:spcBef>
              <a:buSzPct val="100000"/>
              <a:defRPr sz="1200"/>
            </a:lvl9pPr>
          </a:lstStyle>
          <a:p/>
        </p:txBody>
      </p:sp>
      <p:pic>
        <p:nvPicPr>
          <p:cNvPr descr="1.png" id="69" name="Shape 69"/>
          <p:cNvPicPr preferRelativeResize="0"/>
          <p:nvPr/>
        </p:nvPicPr>
        <p:blipFill rotWithShape="1">
          <a:blip r:embed="rId4">
            <a:alphaModFix/>
          </a:blip>
          <a:srcRect b="42702" l="-13090" r="39793" t="-8865"/>
          <a:stretch/>
        </p:blipFill>
        <p:spPr>
          <a:xfrm rot="-5400000">
            <a:off x="6943724" y="-90783"/>
            <a:ext cx="2133600" cy="2305049"/>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70" name="Shape 70"/>
        <p:cNvGrpSpPr/>
        <p:nvPr/>
      </p:nvGrpSpPr>
      <p:grpSpPr>
        <a:xfrm>
          <a:off x="0" y="0"/>
          <a:ext cx="0" cy="0"/>
          <a:chOff x="0" y="0"/>
          <a:chExt cx="0" cy="0"/>
        </a:xfrm>
      </p:grpSpPr>
      <p:pic>
        <p:nvPicPr>
          <p:cNvPr descr="7.png" id="71" name="Shape 71"/>
          <p:cNvPicPr preferRelativeResize="0"/>
          <p:nvPr/>
        </p:nvPicPr>
        <p:blipFill rotWithShape="1">
          <a:blip r:embed="rId2">
            <a:alphaModFix/>
          </a:blip>
          <a:srcRect b="18374" l="49259" r="0" t="0"/>
          <a:stretch/>
        </p:blipFill>
        <p:spPr>
          <a:xfrm rot="5400000">
            <a:off x="418137" y="-437187"/>
            <a:ext cx="1478298" cy="2333624"/>
          </a:xfrm>
          <a:prstGeom prst="rect">
            <a:avLst/>
          </a:prstGeom>
          <a:noFill/>
          <a:ln>
            <a:noFill/>
          </a:ln>
        </p:spPr>
      </p:pic>
      <p:grpSp>
        <p:nvGrpSpPr>
          <p:cNvPr id="72" name="Shape 72"/>
          <p:cNvGrpSpPr/>
          <p:nvPr/>
        </p:nvGrpSpPr>
        <p:grpSpPr>
          <a:xfrm>
            <a:off x="615225" y="581250"/>
            <a:ext cx="7913399" cy="3981000"/>
            <a:chOff x="615225" y="581250"/>
            <a:chExt cx="7913399" cy="3981000"/>
          </a:xfrm>
        </p:grpSpPr>
        <p:sp>
          <p:nvSpPr>
            <p:cNvPr id="73" name="Shape 73"/>
            <p:cNvSpPr/>
            <p:nvPr/>
          </p:nvSpPr>
          <p:spPr>
            <a:xfrm>
              <a:off x="615225" y="581250"/>
              <a:ext cx="7913399" cy="3981000"/>
            </a:xfrm>
            <a:prstGeom prst="rect">
              <a:avLst/>
            </a:prstGeom>
            <a:solidFill>
              <a:srgbClr val="FFFFFF">
                <a:alpha val="92690"/>
              </a:srgbClr>
            </a:solidFill>
            <a:ln cap="flat" cmpd="sng" w="9525">
              <a:solidFill>
                <a:srgbClr val="231F1C"/>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74" name="Shape 74"/>
            <p:cNvSpPr/>
            <p:nvPr/>
          </p:nvSpPr>
          <p:spPr>
            <a:xfrm>
              <a:off x="704880" y="666850"/>
              <a:ext cx="7734000" cy="3809699"/>
            </a:xfrm>
            <a:prstGeom prst="rect">
              <a:avLst/>
            </a:prstGeom>
            <a:noFill/>
            <a:ln cap="flat" cmpd="sng" w="9525">
              <a:solidFill>
                <a:srgbClr val="231F1C"/>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grpSp>
      <p:sp>
        <p:nvSpPr>
          <p:cNvPr id="75" name="Shape 75"/>
          <p:cNvSpPr txBox="1"/>
          <p:nvPr>
            <p:ph type="title"/>
          </p:nvPr>
        </p:nvSpPr>
        <p:spPr>
          <a:xfrm>
            <a:off x="1251600" y="1044175"/>
            <a:ext cx="6640799" cy="498899"/>
          </a:xfrm>
          <a:prstGeom prst="rect">
            <a:avLst/>
          </a:prstGeom>
        </p:spPr>
        <p:txBody>
          <a:bodyPr anchorCtr="0" anchor="b" bIns="91425" lIns="91425" rIns="91425" tIns="91425"/>
          <a:lstStyle>
            <a:lvl1pPr lvl="0" algn="ctr">
              <a:spcBef>
                <a:spcPts val="0"/>
              </a:spcBef>
              <a:buSzPct val="100000"/>
              <a:defRPr sz="3000"/>
            </a:lvl1pPr>
            <a:lvl2pPr lvl="1" algn="ctr">
              <a:spcBef>
                <a:spcPts val="0"/>
              </a:spcBef>
              <a:buSzPct val="100000"/>
              <a:defRPr sz="3000"/>
            </a:lvl2pPr>
            <a:lvl3pPr lvl="2" algn="ctr">
              <a:spcBef>
                <a:spcPts val="0"/>
              </a:spcBef>
              <a:buSzPct val="100000"/>
              <a:defRPr sz="3000"/>
            </a:lvl3pPr>
            <a:lvl4pPr lvl="3" algn="ctr">
              <a:spcBef>
                <a:spcPts val="0"/>
              </a:spcBef>
              <a:buSzPct val="100000"/>
              <a:defRPr sz="3000"/>
            </a:lvl4pPr>
            <a:lvl5pPr lvl="4" algn="ctr">
              <a:spcBef>
                <a:spcPts val="0"/>
              </a:spcBef>
              <a:buSzPct val="100000"/>
              <a:defRPr sz="3000"/>
            </a:lvl5pPr>
            <a:lvl6pPr lvl="5" algn="ctr">
              <a:spcBef>
                <a:spcPts val="0"/>
              </a:spcBef>
              <a:buSzPct val="100000"/>
              <a:defRPr sz="3000"/>
            </a:lvl6pPr>
            <a:lvl7pPr lvl="6" algn="ctr">
              <a:spcBef>
                <a:spcPts val="0"/>
              </a:spcBef>
              <a:buSzPct val="100000"/>
              <a:defRPr sz="3000"/>
            </a:lvl7pPr>
            <a:lvl8pPr lvl="7" algn="ctr">
              <a:spcBef>
                <a:spcPts val="0"/>
              </a:spcBef>
              <a:buSzPct val="100000"/>
              <a:defRPr sz="3000"/>
            </a:lvl8pPr>
            <a:lvl9pPr lvl="8" algn="ctr">
              <a:spcBef>
                <a:spcPts val="0"/>
              </a:spcBef>
              <a:buSzPct val="100000"/>
              <a:defRPr sz="3000"/>
            </a:lvl9pPr>
          </a:lstStyle>
          <a:p/>
        </p:txBody>
      </p:sp>
      <p:pic>
        <p:nvPicPr>
          <p:cNvPr descr="3.png" id="76" name="Shape 76"/>
          <p:cNvPicPr preferRelativeResize="0"/>
          <p:nvPr/>
        </p:nvPicPr>
        <p:blipFill rotWithShape="1">
          <a:blip r:embed="rId3">
            <a:alphaModFix/>
          </a:blip>
          <a:srcRect b="18533" l="0" r="17197" t="0"/>
          <a:stretch/>
        </p:blipFill>
        <p:spPr>
          <a:xfrm>
            <a:off x="6915150" y="2889624"/>
            <a:ext cx="2228849" cy="2253874"/>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ption">
    <p:spTree>
      <p:nvGrpSpPr>
        <p:cNvPr id="77" name="Shape 77"/>
        <p:cNvGrpSpPr/>
        <p:nvPr/>
      </p:nvGrpSpPr>
      <p:grpSpPr>
        <a:xfrm>
          <a:off x="0" y="0"/>
          <a:ext cx="0" cy="0"/>
          <a:chOff x="0" y="0"/>
          <a:chExt cx="0" cy="0"/>
        </a:xfrm>
      </p:grpSpPr>
      <p:pic>
        <p:nvPicPr>
          <p:cNvPr descr="3.png" id="78" name="Shape 78"/>
          <p:cNvPicPr preferRelativeResize="0"/>
          <p:nvPr/>
        </p:nvPicPr>
        <p:blipFill rotWithShape="1">
          <a:blip r:embed="rId2">
            <a:alphaModFix/>
          </a:blip>
          <a:srcRect b="18533" l="0" r="17197" t="0"/>
          <a:stretch/>
        </p:blipFill>
        <p:spPr>
          <a:xfrm>
            <a:off x="6915150" y="2889624"/>
            <a:ext cx="2228849" cy="2253874"/>
          </a:xfrm>
          <a:prstGeom prst="rect">
            <a:avLst/>
          </a:prstGeom>
          <a:noFill/>
          <a:ln>
            <a:noFill/>
          </a:ln>
        </p:spPr>
      </p:pic>
      <p:grpSp>
        <p:nvGrpSpPr>
          <p:cNvPr id="79" name="Shape 79"/>
          <p:cNvGrpSpPr/>
          <p:nvPr/>
        </p:nvGrpSpPr>
        <p:grpSpPr>
          <a:xfrm>
            <a:off x="615225" y="581250"/>
            <a:ext cx="7913399" cy="3981000"/>
            <a:chOff x="615225" y="581250"/>
            <a:chExt cx="7913399" cy="3981000"/>
          </a:xfrm>
        </p:grpSpPr>
        <p:sp>
          <p:nvSpPr>
            <p:cNvPr id="80" name="Shape 80"/>
            <p:cNvSpPr/>
            <p:nvPr/>
          </p:nvSpPr>
          <p:spPr>
            <a:xfrm>
              <a:off x="615225" y="581250"/>
              <a:ext cx="7913399" cy="3981000"/>
            </a:xfrm>
            <a:prstGeom prst="rect">
              <a:avLst/>
            </a:prstGeom>
            <a:solidFill>
              <a:srgbClr val="FFFFFF">
                <a:alpha val="92690"/>
              </a:srgbClr>
            </a:solidFill>
            <a:ln cap="flat" cmpd="sng" w="9525">
              <a:solidFill>
                <a:srgbClr val="231F1C"/>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81" name="Shape 81"/>
            <p:cNvSpPr/>
            <p:nvPr/>
          </p:nvSpPr>
          <p:spPr>
            <a:xfrm>
              <a:off x="704880" y="666850"/>
              <a:ext cx="7734000" cy="3809699"/>
            </a:xfrm>
            <a:prstGeom prst="rect">
              <a:avLst/>
            </a:prstGeom>
            <a:noFill/>
            <a:ln cap="flat" cmpd="sng" w="9525">
              <a:solidFill>
                <a:srgbClr val="231F1C"/>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grpSp>
      <p:sp>
        <p:nvSpPr>
          <p:cNvPr id="82" name="Shape 82"/>
          <p:cNvSpPr txBox="1"/>
          <p:nvPr>
            <p:ph idx="1" type="body"/>
          </p:nvPr>
        </p:nvSpPr>
        <p:spPr>
          <a:xfrm>
            <a:off x="885825" y="3949100"/>
            <a:ext cx="7372499" cy="519599"/>
          </a:xfrm>
          <a:prstGeom prst="rect">
            <a:avLst/>
          </a:prstGeom>
        </p:spPr>
        <p:txBody>
          <a:bodyPr anchorCtr="0" anchor="b" bIns="91425" lIns="91425" rIns="91425" tIns="91425"/>
          <a:lstStyle>
            <a:lvl1pPr lvl="0" algn="ctr">
              <a:spcBef>
                <a:spcPts val="360"/>
              </a:spcBef>
              <a:buSzPct val="100000"/>
              <a:buNone/>
              <a:defRPr sz="1200"/>
            </a:lvl1pPr>
          </a:lstStyle>
          <a:p/>
        </p:txBody>
      </p:sp>
      <p:pic>
        <p:nvPicPr>
          <p:cNvPr descr="7.png" id="83" name="Shape 83"/>
          <p:cNvPicPr preferRelativeResize="0"/>
          <p:nvPr/>
        </p:nvPicPr>
        <p:blipFill rotWithShape="1">
          <a:blip r:embed="rId3">
            <a:alphaModFix/>
          </a:blip>
          <a:srcRect b="18374" l="49259" r="0" t="0"/>
          <a:stretch/>
        </p:blipFill>
        <p:spPr>
          <a:xfrm rot="5400000">
            <a:off x="418137" y="-437187"/>
            <a:ext cx="1478298" cy="2333624"/>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84" name="Shape 84"/>
        <p:cNvGrpSpPr/>
        <p:nvPr/>
      </p:nvGrpSpPr>
      <p:grpSpPr>
        <a:xfrm>
          <a:off x="0" y="0"/>
          <a:ext cx="0" cy="0"/>
          <a:chOff x="0" y="0"/>
          <a:chExt cx="0" cy="0"/>
        </a:xfrm>
      </p:grpSpPr>
      <p:pic>
        <p:nvPicPr>
          <p:cNvPr descr="5.png" id="85" name="Shape 85"/>
          <p:cNvPicPr preferRelativeResize="0"/>
          <p:nvPr/>
        </p:nvPicPr>
        <p:blipFill rotWithShape="1">
          <a:blip r:embed="rId2">
            <a:alphaModFix/>
          </a:blip>
          <a:srcRect b="12701" l="0" r="40695" t="0"/>
          <a:stretch/>
        </p:blipFill>
        <p:spPr>
          <a:xfrm>
            <a:off x="7727980" y="1889850"/>
            <a:ext cx="1416019" cy="3253650"/>
          </a:xfrm>
          <a:prstGeom prst="rect">
            <a:avLst/>
          </a:prstGeom>
          <a:noFill/>
          <a:ln>
            <a:noFill/>
          </a:ln>
        </p:spPr>
      </p:pic>
      <p:pic>
        <p:nvPicPr>
          <p:cNvPr descr="11.png" id="86" name="Shape 86"/>
          <p:cNvPicPr preferRelativeResize="0"/>
          <p:nvPr/>
        </p:nvPicPr>
        <p:blipFill rotWithShape="1">
          <a:blip r:embed="rId3">
            <a:alphaModFix/>
          </a:blip>
          <a:srcRect b="9942" l="43534" r="0" t="0"/>
          <a:stretch/>
        </p:blipFill>
        <p:spPr>
          <a:xfrm flipH="1" rot="-5400000">
            <a:off x="6860725" y="-1130750"/>
            <a:ext cx="1162050" cy="3404500"/>
          </a:xfrm>
          <a:prstGeom prst="rect">
            <a:avLst/>
          </a:prstGeom>
          <a:noFill/>
          <a:ln>
            <a:noFill/>
          </a:ln>
        </p:spPr>
      </p:pic>
      <p:pic>
        <p:nvPicPr>
          <p:cNvPr descr="11.png" id="87" name="Shape 87"/>
          <p:cNvPicPr preferRelativeResize="0"/>
          <p:nvPr/>
        </p:nvPicPr>
        <p:blipFill rotWithShape="1">
          <a:blip r:embed="rId3">
            <a:alphaModFix/>
          </a:blip>
          <a:srcRect b="2780" l="0" r="35069" t="0"/>
          <a:stretch/>
        </p:blipFill>
        <p:spPr>
          <a:xfrm rot="5400000">
            <a:off x="1236200" y="2474450"/>
            <a:ext cx="1423324" cy="3914774"/>
          </a:xfrm>
          <a:prstGeom prst="rect">
            <a:avLst/>
          </a:prstGeom>
          <a:noFill/>
          <a:ln>
            <a:noFill/>
          </a:ln>
        </p:spPr>
      </p:pic>
      <p:grpSp>
        <p:nvGrpSpPr>
          <p:cNvPr id="88" name="Shape 88"/>
          <p:cNvGrpSpPr/>
          <p:nvPr/>
        </p:nvGrpSpPr>
        <p:grpSpPr>
          <a:xfrm>
            <a:off x="615225" y="581250"/>
            <a:ext cx="7913399" cy="3981000"/>
            <a:chOff x="615225" y="581250"/>
            <a:chExt cx="7913399" cy="3981000"/>
          </a:xfrm>
        </p:grpSpPr>
        <p:sp>
          <p:nvSpPr>
            <p:cNvPr id="89" name="Shape 89"/>
            <p:cNvSpPr/>
            <p:nvPr/>
          </p:nvSpPr>
          <p:spPr>
            <a:xfrm>
              <a:off x="615225" y="581250"/>
              <a:ext cx="7913399" cy="3981000"/>
            </a:xfrm>
            <a:prstGeom prst="rect">
              <a:avLst/>
            </a:prstGeom>
            <a:solidFill>
              <a:srgbClr val="FFFFFF">
                <a:alpha val="92690"/>
              </a:srgbClr>
            </a:solidFill>
            <a:ln cap="flat" cmpd="sng" w="9525">
              <a:solidFill>
                <a:srgbClr val="231F1C"/>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90" name="Shape 90"/>
            <p:cNvSpPr/>
            <p:nvPr/>
          </p:nvSpPr>
          <p:spPr>
            <a:xfrm>
              <a:off x="704880" y="666850"/>
              <a:ext cx="7734000" cy="3809699"/>
            </a:xfrm>
            <a:prstGeom prst="rect">
              <a:avLst/>
            </a:prstGeom>
            <a:noFill/>
            <a:ln cap="flat" cmpd="sng" w="9525">
              <a:solidFill>
                <a:srgbClr val="231F1C"/>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grpSp>
      <p:pic>
        <p:nvPicPr>
          <p:cNvPr descr="2.png" id="91" name="Shape 91"/>
          <p:cNvPicPr preferRelativeResize="0"/>
          <p:nvPr/>
        </p:nvPicPr>
        <p:blipFill rotWithShape="1">
          <a:blip r:embed="rId4">
            <a:alphaModFix/>
          </a:blip>
          <a:srcRect b="21353" l="45142" r="0" t="-12064"/>
          <a:stretch/>
        </p:blipFill>
        <p:spPr>
          <a:xfrm rot="5400000">
            <a:off x="949199" y="-968250"/>
            <a:ext cx="1654425" cy="3571876"/>
          </a:xfrm>
          <a:prstGeom prst="rect">
            <a:avLst/>
          </a:prstGeom>
          <a:noFill/>
          <a:ln>
            <a:noFill/>
          </a:ln>
        </p:spPr>
      </p:pic>
      <p:pic>
        <p:nvPicPr>
          <p:cNvPr descr="6.png" id="92" name="Shape 92"/>
          <p:cNvPicPr preferRelativeResize="0"/>
          <p:nvPr/>
        </p:nvPicPr>
        <p:blipFill rotWithShape="1">
          <a:blip r:embed="rId5">
            <a:alphaModFix/>
          </a:blip>
          <a:srcRect b="16541" l="11090" r="-11089" t="0"/>
          <a:stretch/>
        </p:blipFill>
        <p:spPr>
          <a:xfrm flipH="1">
            <a:off x="7639049" y="3602475"/>
            <a:ext cx="1504949" cy="1541023"/>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BFAF5"/>
        </a:solidFill>
      </p:bgPr>
    </p:bg>
    <p:spTree>
      <p:nvGrpSpPr>
        <p:cNvPr id="5" name="Shape 5"/>
        <p:cNvGrpSpPr/>
        <p:nvPr/>
      </p:nvGrpSpPr>
      <p:grpSpPr>
        <a:xfrm>
          <a:off x="0" y="0"/>
          <a:ext cx="0" cy="0"/>
          <a:chOff x="0" y="0"/>
          <a:chExt cx="0" cy="0"/>
        </a:xfrm>
      </p:grpSpPr>
      <p:sp>
        <p:nvSpPr>
          <p:cNvPr id="6" name="Shape 6"/>
          <p:cNvSpPr txBox="1"/>
          <p:nvPr>
            <p:ph type="title"/>
          </p:nvPr>
        </p:nvSpPr>
        <p:spPr>
          <a:xfrm>
            <a:off x="1251600" y="1044175"/>
            <a:ext cx="6640799" cy="953999"/>
          </a:xfrm>
          <a:prstGeom prst="rect">
            <a:avLst/>
          </a:prstGeom>
          <a:noFill/>
          <a:ln>
            <a:noFill/>
          </a:ln>
        </p:spPr>
        <p:txBody>
          <a:bodyPr anchorCtr="0" anchor="t" bIns="91425" lIns="91425" rIns="91425" tIns="91425"/>
          <a:lstStyle>
            <a:lvl1pPr lvl="0">
              <a:spcBef>
                <a:spcPts val="0"/>
              </a:spcBef>
              <a:buClr>
                <a:srgbClr val="231F1C"/>
              </a:buClr>
              <a:buSzPct val="100000"/>
              <a:buFont typeface="Playfair Display"/>
              <a:buNone/>
              <a:defRPr b="1" sz="4800">
                <a:solidFill>
                  <a:srgbClr val="231F1C"/>
                </a:solidFill>
                <a:latin typeface="Playfair Display"/>
                <a:ea typeface="Playfair Display"/>
                <a:cs typeface="Playfair Display"/>
                <a:sym typeface="Playfair Display"/>
              </a:defRPr>
            </a:lvl1pPr>
            <a:lvl2pPr lvl="1">
              <a:spcBef>
                <a:spcPts val="0"/>
              </a:spcBef>
              <a:buClr>
                <a:srgbClr val="231F1C"/>
              </a:buClr>
              <a:buSzPct val="100000"/>
              <a:buFont typeface="Playfair Display"/>
              <a:buNone/>
              <a:defRPr b="1" sz="4800">
                <a:solidFill>
                  <a:srgbClr val="231F1C"/>
                </a:solidFill>
                <a:latin typeface="Playfair Display"/>
                <a:ea typeface="Playfair Display"/>
                <a:cs typeface="Playfair Display"/>
                <a:sym typeface="Playfair Display"/>
              </a:defRPr>
            </a:lvl2pPr>
            <a:lvl3pPr lvl="2">
              <a:spcBef>
                <a:spcPts val="0"/>
              </a:spcBef>
              <a:buClr>
                <a:srgbClr val="231F1C"/>
              </a:buClr>
              <a:buSzPct val="100000"/>
              <a:buFont typeface="Playfair Display"/>
              <a:buNone/>
              <a:defRPr b="1" sz="4800">
                <a:solidFill>
                  <a:srgbClr val="231F1C"/>
                </a:solidFill>
                <a:latin typeface="Playfair Display"/>
                <a:ea typeface="Playfair Display"/>
                <a:cs typeface="Playfair Display"/>
                <a:sym typeface="Playfair Display"/>
              </a:defRPr>
            </a:lvl3pPr>
            <a:lvl4pPr lvl="3">
              <a:spcBef>
                <a:spcPts val="0"/>
              </a:spcBef>
              <a:buClr>
                <a:srgbClr val="231F1C"/>
              </a:buClr>
              <a:buSzPct val="100000"/>
              <a:buFont typeface="Playfair Display"/>
              <a:buNone/>
              <a:defRPr b="1" sz="4800">
                <a:solidFill>
                  <a:srgbClr val="231F1C"/>
                </a:solidFill>
                <a:latin typeface="Playfair Display"/>
                <a:ea typeface="Playfair Display"/>
                <a:cs typeface="Playfair Display"/>
                <a:sym typeface="Playfair Display"/>
              </a:defRPr>
            </a:lvl4pPr>
            <a:lvl5pPr lvl="4">
              <a:spcBef>
                <a:spcPts val="0"/>
              </a:spcBef>
              <a:buClr>
                <a:srgbClr val="231F1C"/>
              </a:buClr>
              <a:buSzPct val="100000"/>
              <a:buFont typeface="Playfair Display"/>
              <a:buNone/>
              <a:defRPr b="1" sz="4800">
                <a:solidFill>
                  <a:srgbClr val="231F1C"/>
                </a:solidFill>
                <a:latin typeface="Playfair Display"/>
                <a:ea typeface="Playfair Display"/>
                <a:cs typeface="Playfair Display"/>
                <a:sym typeface="Playfair Display"/>
              </a:defRPr>
            </a:lvl5pPr>
            <a:lvl6pPr lvl="5">
              <a:spcBef>
                <a:spcPts val="0"/>
              </a:spcBef>
              <a:buClr>
                <a:srgbClr val="231F1C"/>
              </a:buClr>
              <a:buSzPct val="100000"/>
              <a:buFont typeface="Playfair Display"/>
              <a:buNone/>
              <a:defRPr b="1" sz="4800">
                <a:solidFill>
                  <a:srgbClr val="231F1C"/>
                </a:solidFill>
                <a:latin typeface="Playfair Display"/>
                <a:ea typeface="Playfair Display"/>
                <a:cs typeface="Playfair Display"/>
                <a:sym typeface="Playfair Display"/>
              </a:defRPr>
            </a:lvl6pPr>
            <a:lvl7pPr lvl="6">
              <a:spcBef>
                <a:spcPts val="0"/>
              </a:spcBef>
              <a:buClr>
                <a:srgbClr val="231F1C"/>
              </a:buClr>
              <a:buSzPct val="100000"/>
              <a:buFont typeface="Playfair Display"/>
              <a:buNone/>
              <a:defRPr b="1" sz="4800">
                <a:solidFill>
                  <a:srgbClr val="231F1C"/>
                </a:solidFill>
                <a:latin typeface="Playfair Display"/>
                <a:ea typeface="Playfair Display"/>
                <a:cs typeface="Playfair Display"/>
                <a:sym typeface="Playfair Display"/>
              </a:defRPr>
            </a:lvl7pPr>
            <a:lvl8pPr lvl="7">
              <a:spcBef>
                <a:spcPts val="0"/>
              </a:spcBef>
              <a:buClr>
                <a:srgbClr val="231F1C"/>
              </a:buClr>
              <a:buSzPct val="100000"/>
              <a:buFont typeface="Playfair Display"/>
              <a:buNone/>
              <a:defRPr b="1" sz="4800">
                <a:solidFill>
                  <a:srgbClr val="231F1C"/>
                </a:solidFill>
                <a:latin typeface="Playfair Display"/>
                <a:ea typeface="Playfair Display"/>
                <a:cs typeface="Playfair Display"/>
                <a:sym typeface="Playfair Display"/>
              </a:defRPr>
            </a:lvl8pPr>
            <a:lvl9pPr lvl="8">
              <a:spcBef>
                <a:spcPts val="0"/>
              </a:spcBef>
              <a:buClr>
                <a:srgbClr val="231F1C"/>
              </a:buClr>
              <a:buSzPct val="100000"/>
              <a:buFont typeface="Playfair Display"/>
              <a:buNone/>
              <a:defRPr b="1" sz="4800">
                <a:solidFill>
                  <a:srgbClr val="231F1C"/>
                </a:solidFill>
                <a:latin typeface="Playfair Display"/>
                <a:ea typeface="Playfair Display"/>
                <a:cs typeface="Playfair Display"/>
                <a:sym typeface="Playfair Display"/>
              </a:defRPr>
            </a:lvl9pPr>
          </a:lstStyle>
          <a:p/>
        </p:txBody>
      </p:sp>
      <p:sp>
        <p:nvSpPr>
          <p:cNvPr id="7" name="Shape 7"/>
          <p:cNvSpPr txBox="1"/>
          <p:nvPr>
            <p:ph idx="1" type="body"/>
          </p:nvPr>
        </p:nvSpPr>
        <p:spPr>
          <a:xfrm>
            <a:off x="1251600" y="2122449"/>
            <a:ext cx="6640799" cy="2327399"/>
          </a:xfrm>
          <a:prstGeom prst="rect">
            <a:avLst/>
          </a:prstGeom>
          <a:noFill/>
          <a:ln>
            <a:noFill/>
          </a:ln>
        </p:spPr>
        <p:txBody>
          <a:bodyPr anchorCtr="0" anchor="t" bIns="91425" lIns="91425" rIns="91425" tIns="91425"/>
          <a:lstStyle>
            <a:lvl1pPr lvl="0">
              <a:spcBef>
                <a:spcPts val="600"/>
              </a:spcBef>
              <a:buClr>
                <a:schemeClr val="dk2"/>
              </a:buClr>
              <a:buFont typeface="Tinos"/>
              <a:buChar char="◉"/>
              <a:defRPr>
                <a:solidFill>
                  <a:schemeClr val="dk2"/>
                </a:solidFill>
                <a:latin typeface="Tinos"/>
                <a:ea typeface="Tinos"/>
                <a:cs typeface="Tinos"/>
                <a:sym typeface="Tinos"/>
              </a:defRPr>
            </a:lvl1pPr>
            <a:lvl2pPr lvl="1">
              <a:spcBef>
                <a:spcPts val="480"/>
              </a:spcBef>
              <a:buClr>
                <a:schemeClr val="dk2"/>
              </a:buClr>
              <a:buFont typeface="Tinos"/>
              <a:buChar char="◎"/>
              <a:defRPr>
                <a:solidFill>
                  <a:schemeClr val="dk2"/>
                </a:solidFill>
                <a:latin typeface="Tinos"/>
                <a:ea typeface="Tinos"/>
                <a:cs typeface="Tinos"/>
                <a:sym typeface="Tinos"/>
              </a:defRPr>
            </a:lvl2pPr>
            <a:lvl3pPr lvl="2">
              <a:spcBef>
                <a:spcPts val="480"/>
              </a:spcBef>
              <a:buClr>
                <a:schemeClr val="dk2"/>
              </a:buClr>
              <a:buFont typeface="Tinos"/>
              <a:buChar char="○"/>
              <a:defRPr>
                <a:solidFill>
                  <a:schemeClr val="dk2"/>
                </a:solidFill>
                <a:latin typeface="Tinos"/>
                <a:ea typeface="Tinos"/>
                <a:cs typeface="Tinos"/>
                <a:sym typeface="Tinos"/>
              </a:defRPr>
            </a:lvl3pPr>
            <a:lvl4pPr lvl="3">
              <a:spcBef>
                <a:spcPts val="360"/>
              </a:spcBef>
              <a:buClr>
                <a:schemeClr val="dk2"/>
              </a:buClr>
              <a:buFont typeface="Tinos"/>
              <a:defRPr>
                <a:solidFill>
                  <a:schemeClr val="dk2"/>
                </a:solidFill>
                <a:latin typeface="Tinos"/>
                <a:ea typeface="Tinos"/>
                <a:cs typeface="Tinos"/>
                <a:sym typeface="Tinos"/>
              </a:defRPr>
            </a:lvl4pPr>
            <a:lvl5pPr lvl="4">
              <a:spcBef>
                <a:spcPts val="360"/>
              </a:spcBef>
              <a:buClr>
                <a:schemeClr val="dk2"/>
              </a:buClr>
              <a:buFont typeface="Tinos"/>
              <a:defRPr>
                <a:solidFill>
                  <a:schemeClr val="dk2"/>
                </a:solidFill>
                <a:latin typeface="Tinos"/>
                <a:ea typeface="Tinos"/>
                <a:cs typeface="Tinos"/>
                <a:sym typeface="Tinos"/>
              </a:defRPr>
            </a:lvl5pPr>
            <a:lvl6pPr lvl="5">
              <a:spcBef>
                <a:spcPts val="360"/>
              </a:spcBef>
              <a:buClr>
                <a:schemeClr val="dk2"/>
              </a:buClr>
              <a:buFont typeface="Tinos"/>
              <a:defRPr>
                <a:solidFill>
                  <a:schemeClr val="dk2"/>
                </a:solidFill>
                <a:latin typeface="Tinos"/>
                <a:ea typeface="Tinos"/>
                <a:cs typeface="Tinos"/>
                <a:sym typeface="Tinos"/>
              </a:defRPr>
            </a:lvl6pPr>
            <a:lvl7pPr lvl="6">
              <a:spcBef>
                <a:spcPts val="360"/>
              </a:spcBef>
              <a:buClr>
                <a:schemeClr val="dk2"/>
              </a:buClr>
              <a:buFont typeface="Tinos"/>
              <a:defRPr>
                <a:solidFill>
                  <a:schemeClr val="dk2"/>
                </a:solidFill>
                <a:latin typeface="Tinos"/>
                <a:ea typeface="Tinos"/>
                <a:cs typeface="Tinos"/>
                <a:sym typeface="Tinos"/>
              </a:defRPr>
            </a:lvl7pPr>
            <a:lvl8pPr lvl="7">
              <a:spcBef>
                <a:spcPts val="360"/>
              </a:spcBef>
              <a:buClr>
                <a:schemeClr val="dk2"/>
              </a:buClr>
              <a:buFont typeface="Tinos"/>
              <a:defRPr>
                <a:solidFill>
                  <a:schemeClr val="dk2"/>
                </a:solidFill>
                <a:latin typeface="Tinos"/>
                <a:ea typeface="Tinos"/>
                <a:cs typeface="Tinos"/>
                <a:sym typeface="Tinos"/>
              </a:defRPr>
            </a:lvl8pPr>
            <a:lvl9pPr lvl="8">
              <a:spcBef>
                <a:spcPts val="360"/>
              </a:spcBef>
              <a:buClr>
                <a:schemeClr val="dk2"/>
              </a:buClr>
              <a:buFont typeface="Tinos"/>
              <a:defRPr>
                <a:solidFill>
                  <a:schemeClr val="dk2"/>
                </a:solidFill>
                <a:latin typeface="Tinos"/>
                <a:ea typeface="Tinos"/>
                <a:cs typeface="Tinos"/>
                <a:sym typeface="Tinos"/>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xml"/><Relationship Id="rId3" Type="http://schemas.openxmlformats.org/officeDocument/2006/relationships/image" Target="../media/image2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 Id="rId3" Type="http://schemas.openxmlformats.org/officeDocument/2006/relationships/image" Target="../media/image29.png"/><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 Id="rId3" Type="http://schemas.openxmlformats.org/officeDocument/2006/relationships/image" Target="../media/image2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image" Target="../media/image24.png"/><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 Id="rId3" Type="http://schemas.openxmlformats.org/officeDocument/2006/relationships/image" Target="../media/image2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7.xml"/><Relationship Id="rId3" Type="http://schemas.openxmlformats.org/officeDocument/2006/relationships/hyperlink" Target="https://pwa.rocks/"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 Id="rId3" Type="http://schemas.openxmlformats.org/officeDocument/2006/relationships/hyperlink" Target="https://www.youtube.com/watch?v=srdKq0DckXQ" TargetMode="External"/><Relationship Id="rId4" Type="http://schemas.openxmlformats.org/officeDocument/2006/relationships/hyperlink" Target="https://www.youtube.com/watch?v=e8XejNt5SZo" TargetMode="External"/><Relationship Id="rId5" Type="http://schemas.openxmlformats.org/officeDocument/2006/relationships/hyperlink" Target="https://addyosmani.com/blog/progressive-web-apps-with-react/" TargetMode="External"/><Relationship Id="rId6" Type="http://schemas.openxmlformats.org/officeDocument/2006/relationships/hyperlink" Target="https://developers.google.com/web/progressive-web-apps/" TargetMode="External"/><Relationship Id="rId7" Type="http://schemas.openxmlformats.org/officeDocument/2006/relationships/hyperlink" Target="https://www.smashingmagazine.com/2016/08/a-beginners-guide-to-progressive-web-apps/" TargetMode="External"/><Relationship Id="rId8" Type="http://schemas.openxmlformats.org/officeDocument/2006/relationships/hyperlink" Target="http://blog.ionic.io/what-is-a-progressive-web-app/"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hyperlink" Target="http://www.slidescarnival.com/" TargetMode="External"/><Relationship Id="rId4" Type="http://schemas.openxmlformats.org/officeDocument/2006/relationships/hyperlink" Target="http://biodiversitylibrary.org/"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 Id="rId3" Type="http://schemas.openxmlformats.org/officeDocument/2006/relationships/image" Target="../media/image17.jpg"/><Relationship Id="rId4" Type="http://schemas.openxmlformats.org/officeDocument/2006/relationships/image" Target="../media/image15.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image" Target="../media/image13.png"/><Relationship Id="rId4" Type="http://schemas.openxmlformats.org/officeDocument/2006/relationships/image" Target="../media/image16.png"/><Relationship Id="rId5" Type="http://schemas.openxmlformats.org/officeDocument/2006/relationships/image" Target="../media/image14.gi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21.png"/><Relationship Id="rId4" Type="http://schemas.openxmlformats.org/officeDocument/2006/relationships/image" Target="../media/image19.png"/><Relationship Id="rId5" Type="http://schemas.openxmlformats.org/officeDocument/2006/relationships/image" Target="../media/image2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6" name="Shape 116"/>
        <p:cNvGrpSpPr/>
        <p:nvPr/>
      </p:nvGrpSpPr>
      <p:grpSpPr>
        <a:xfrm>
          <a:off x="0" y="0"/>
          <a:ext cx="0" cy="0"/>
          <a:chOff x="0" y="0"/>
          <a:chExt cx="0" cy="0"/>
        </a:xfrm>
      </p:grpSpPr>
      <p:sp>
        <p:nvSpPr>
          <p:cNvPr id="117" name="Shape 117"/>
          <p:cNvSpPr txBox="1"/>
          <p:nvPr>
            <p:ph type="ctrTitle"/>
          </p:nvPr>
        </p:nvSpPr>
        <p:spPr>
          <a:xfrm>
            <a:off x="1962150" y="1171525"/>
            <a:ext cx="5219699" cy="2800499"/>
          </a:xfrm>
          <a:prstGeom prst="rect">
            <a:avLst/>
          </a:prstGeom>
        </p:spPr>
        <p:txBody>
          <a:bodyPr anchorCtr="0" anchor="ctr" bIns="91425" lIns="91425" rIns="91425" tIns="91425">
            <a:noAutofit/>
          </a:bodyPr>
          <a:lstStyle/>
          <a:p>
            <a:pPr lvl="0">
              <a:spcBef>
                <a:spcPts val="0"/>
              </a:spcBef>
              <a:buNone/>
            </a:pPr>
            <a:r>
              <a:rPr lang="en"/>
              <a:t>Intro to Progressive</a:t>
            </a:r>
            <a:br>
              <a:rPr lang="en"/>
            </a:br>
            <a:r>
              <a:rPr lang="en"/>
              <a:t>Web Apps</a:t>
            </a: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2" name="Shape 172"/>
        <p:cNvGrpSpPr/>
        <p:nvPr/>
      </p:nvGrpSpPr>
      <p:grpSpPr>
        <a:xfrm>
          <a:off x="0" y="0"/>
          <a:ext cx="0" cy="0"/>
          <a:chOff x="0" y="0"/>
          <a:chExt cx="0" cy="0"/>
        </a:xfrm>
      </p:grpSpPr>
      <p:sp>
        <p:nvSpPr>
          <p:cNvPr id="173" name="Shape 173"/>
          <p:cNvSpPr txBox="1"/>
          <p:nvPr>
            <p:ph idx="4294967295" type="title"/>
          </p:nvPr>
        </p:nvSpPr>
        <p:spPr>
          <a:xfrm>
            <a:off x="1251600" y="1044175"/>
            <a:ext cx="6640800" cy="498900"/>
          </a:xfrm>
          <a:prstGeom prst="rect">
            <a:avLst/>
          </a:prstGeom>
        </p:spPr>
        <p:txBody>
          <a:bodyPr anchorCtr="0" anchor="t" bIns="91425" lIns="91425" rIns="91425" tIns="91425">
            <a:noAutofit/>
          </a:bodyPr>
          <a:lstStyle/>
          <a:p>
            <a:pPr lvl="0" rtl="0" algn="ctr">
              <a:spcBef>
                <a:spcPts val="0"/>
              </a:spcBef>
              <a:buNone/>
            </a:pPr>
            <a:r>
              <a:rPr lang="en" sz="2400"/>
              <a:t>Zombie Apps</a:t>
            </a:r>
          </a:p>
        </p:txBody>
      </p:sp>
      <p:pic>
        <p:nvPicPr>
          <p:cNvPr id="174" name="Shape 174"/>
          <p:cNvPicPr preferRelativeResize="0"/>
          <p:nvPr/>
        </p:nvPicPr>
        <p:blipFill>
          <a:blip r:embed="rId3">
            <a:alphaModFix/>
          </a:blip>
          <a:stretch>
            <a:fillRect/>
          </a:stretch>
        </p:blipFill>
        <p:spPr>
          <a:xfrm>
            <a:off x="2706737" y="1752500"/>
            <a:ext cx="3730524" cy="24882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8" name="Shape 178"/>
        <p:cNvGrpSpPr/>
        <p:nvPr/>
      </p:nvGrpSpPr>
      <p:grpSpPr>
        <a:xfrm>
          <a:off x="0" y="0"/>
          <a:ext cx="0" cy="0"/>
          <a:chOff x="0" y="0"/>
          <a:chExt cx="0" cy="0"/>
        </a:xfrm>
      </p:grpSpPr>
      <p:sp>
        <p:nvSpPr>
          <p:cNvPr id="179" name="Shape 179"/>
          <p:cNvSpPr txBox="1"/>
          <p:nvPr>
            <p:ph type="title"/>
          </p:nvPr>
        </p:nvSpPr>
        <p:spPr>
          <a:xfrm>
            <a:off x="1251600" y="1044175"/>
            <a:ext cx="6640800" cy="954000"/>
          </a:xfrm>
          <a:prstGeom prst="rect">
            <a:avLst/>
          </a:prstGeom>
        </p:spPr>
        <p:txBody>
          <a:bodyPr anchorCtr="0" anchor="t" bIns="91425" lIns="91425" rIns="91425" tIns="91425">
            <a:noAutofit/>
          </a:bodyPr>
          <a:lstStyle/>
          <a:p>
            <a:pPr lvl="0" rtl="0">
              <a:spcBef>
                <a:spcPts val="0"/>
              </a:spcBef>
              <a:buNone/>
            </a:pPr>
            <a:r>
              <a:rPr lang="en"/>
              <a:t>What are PWA’s?</a:t>
            </a:r>
          </a:p>
        </p:txBody>
      </p:sp>
      <p:sp>
        <p:nvSpPr>
          <p:cNvPr id="180" name="Shape 180"/>
          <p:cNvSpPr txBox="1"/>
          <p:nvPr>
            <p:ph idx="1" type="body"/>
          </p:nvPr>
        </p:nvSpPr>
        <p:spPr>
          <a:xfrm>
            <a:off x="1915500" y="2122450"/>
            <a:ext cx="5976900" cy="2363700"/>
          </a:xfrm>
          <a:prstGeom prst="rect">
            <a:avLst/>
          </a:prstGeom>
        </p:spPr>
        <p:txBody>
          <a:bodyPr anchorCtr="0" anchor="t" bIns="91425" lIns="91425" rIns="91425" tIns="91425">
            <a:noAutofit/>
          </a:bodyPr>
          <a:lstStyle/>
          <a:p>
            <a:pPr indent="-342900" lvl="0" marL="457200" rtl="0">
              <a:lnSpc>
                <a:spcPct val="150000"/>
              </a:lnSpc>
              <a:spcBef>
                <a:spcPts val="0"/>
              </a:spcBef>
              <a:buSzPct val="100000"/>
            </a:pPr>
            <a:r>
              <a:rPr lang="en" sz="1800"/>
              <a:t>Add to Home Screen</a:t>
            </a:r>
          </a:p>
          <a:p>
            <a:pPr indent="-342900" lvl="0" marL="457200" rtl="0">
              <a:lnSpc>
                <a:spcPct val="150000"/>
              </a:lnSpc>
              <a:spcBef>
                <a:spcPts val="0"/>
              </a:spcBef>
              <a:buSzPct val="100000"/>
            </a:pPr>
            <a:r>
              <a:rPr lang="en" sz="1800"/>
              <a:t>Push Notifications</a:t>
            </a:r>
          </a:p>
          <a:p>
            <a:pPr indent="-342900" lvl="0" marL="457200" rtl="0">
              <a:lnSpc>
                <a:spcPct val="150000"/>
              </a:lnSpc>
              <a:spcBef>
                <a:spcPts val="0"/>
              </a:spcBef>
              <a:buSzPct val="100000"/>
            </a:pPr>
            <a:r>
              <a:rPr lang="en" sz="1800"/>
              <a:t>Work Offline</a:t>
            </a:r>
          </a:p>
          <a:p>
            <a:pPr indent="-342900" lvl="0" marL="457200" rtl="0">
              <a:lnSpc>
                <a:spcPct val="150000"/>
              </a:lnSpc>
              <a:spcBef>
                <a:spcPts val="0"/>
              </a:spcBef>
              <a:buSzPct val="100000"/>
            </a:pPr>
            <a:r>
              <a:rPr lang="en" sz="1800"/>
              <a:t>Fast Interactivity</a:t>
            </a: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4" name="Shape 184"/>
        <p:cNvGrpSpPr/>
        <p:nvPr/>
      </p:nvGrpSpPr>
      <p:grpSpPr>
        <a:xfrm>
          <a:off x="0" y="0"/>
          <a:ext cx="0" cy="0"/>
          <a:chOff x="0" y="0"/>
          <a:chExt cx="0" cy="0"/>
        </a:xfrm>
      </p:grpSpPr>
      <p:sp>
        <p:nvSpPr>
          <p:cNvPr id="185" name="Shape 185"/>
          <p:cNvSpPr txBox="1"/>
          <p:nvPr>
            <p:ph type="title"/>
          </p:nvPr>
        </p:nvSpPr>
        <p:spPr>
          <a:xfrm>
            <a:off x="723425" y="3982150"/>
            <a:ext cx="6640800" cy="498900"/>
          </a:xfrm>
          <a:prstGeom prst="rect">
            <a:avLst/>
          </a:prstGeom>
        </p:spPr>
        <p:txBody>
          <a:bodyPr anchorCtr="0" anchor="b" bIns="91425" lIns="91425" rIns="91425" tIns="91425">
            <a:noAutofit/>
          </a:bodyPr>
          <a:lstStyle/>
          <a:p>
            <a:pPr lvl="0" rtl="0" algn="l">
              <a:spcBef>
                <a:spcPts val="0"/>
              </a:spcBef>
              <a:buNone/>
            </a:pPr>
            <a:r>
              <a:rPr lang="en"/>
              <a:t>Add to </a:t>
            </a:r>
          </a:p>
          <a:p>
            <a:pPr lvl="0" algn="l">
              <a:spcBef>
                <a:spcPts val="0"/>
              </a:spcBef>
              <a:buNone/>
            </a:pPr>
            <a:r>
              <a:rPr lang="en"/>
              <a:t>Home Screen</a:t>
            </a:r>
          </a:p>
        </p:txBody>
      </p:sp>
      <p:pic>
        <p:nvPicPr>
          <p:cNvPr id="186" name="Shape 186"/>
          <p:cNvPicPr preferRelativeResize="0"/>
          <p:nvPr/>
        </p:nvPicPr>
        <p:blipFill rotWithShape="1">
          <a:blip r:embed="rId3">
            <a:alphaModFix/>
          </a:blip>
          <a:srcRect b="0" l="0" r="17931" t="0"/>
          <a:stretch/>
        </p:blipFill>
        <p:spPr>
          <a:xfrm>
            <a:off x="3416099" y="134900"/>
            <a:ext cx="4375648" cy="4885576"/>
          </a:xfrm>
          <a:prstGeom prst="rect">
            <a:avLst/>
          </a:prstGeom>
          <a:noFill/>
          <a:ln>
            <a:noFill/>
          </a:ln>
        </p:spPr>
      </p:pic>
      <p:pic>
        <p:nvPicPr>
          <p:cNvPr id="187" name="Shape 187"/>
          <p:cNvPicPr preferRelativeResize="0"/>
          <p:nvPr/>
        </p:nvPicPr>
        <p:blipFill rotWithShape="1">
          <a:blip r:embed="rId4">
            <a:alphaModFix/>
          </a:blip>
          <a:srcRect b="0" l="25521" r="26622" t="0"/>
          <a:stretch/>
        </p:blipFill>
        <p:spPr>
          <a:xfrm>
            <a:off x="1092724" y="134900"/>
            <a:ext cx="1807950" cy="32821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91" name="Shape 191"/>
        <p:cNvGrpSpPr/>
        <p:nvPr/>
      </p:nvGrpSpPr>
      <p:grpSpPr>
        <a:xfrm>
          <a:off x="0" y="0"/>
          <a:ext cx="0" cy="0"/>
          <a:chOff x="0" y="0"/>
          <a:chExt cx="0" cy="0"/>
        </a:xfrm>
      </p:grpSpPr>
      <p:sp>
        <p:nvSpPr>
          <p:cNvPr id="192" name="Shape 192"/>
          <p:cNvSpPr txBox="1"/>
          <p:nvPr>
            <p:ph type="title"/>
          </p:nvPr>
        </p:nvSpPr>
        <p:spPr>
          <a:xfrm>
            <a:off x="1251600" y="1044175"/>
            <a:ext cx="6640800" cy="498900"/>
          </a:xfrm>
          <a:prstGeom prst="rect">
            <a:avLst/>
          </a:prstGeom>
        </p:spPr>
        <p:txBody>
          <a:bodyPr anchorCtr="0" anchor="b" bIns="91425" lIns="91425" rIns="91425" tIns="91425">
            <a:noAutofit/>
          </a:bodyPr>
          <a:lstStyle/>
          <a:p>
            <a:pPr lvl="0">
              <a:spcBef>
                <a:spcPts val="0"/>
              </a:spcBef>
              <a:buNone/>
            </a:pPr>
            <a:r>
              <a:rPr lang="en"/>
              <a:t>Push Notifications</a:t>
            </a:r>
          </a:p>
        </p:txBody>
      </p:sp>
      <p:pic>
        <p:nvPicPr>
          <p:cNvPr id="193" name="Shape 193"/>
          <p:cNvPicPr preferRelativeResize="0"/>
          <p:nvPr/>
        </p:nvPicPr>
        <p:blipFill>
          <a:blip r:embed="rId3">
            <a:alphaModFix/>
          </a:blip>
          <a:stretch>
            <a:fillRect/>
          </a:stretch>
        </p:blipFill>
        <p:spPr>
          <a:xfrm>
            <a:off x="794887" y="1672824"/>
            <a:ext cx="6030225" cy="289567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97" name="Shape 197"/>
        <p:cNvGrpSpPr/>
        <p:nvPr/>
      </p:nvGrpSpPr>
      <p:grpSpPr>
        <a:xfrm>
          <a:off x="0" y="0"/>
          <a:ext cx="0" cy="0"/>
          <a:chOff x="0" y="0"/>
          <a:chExt cx="0" cy="0"/>
        </a:xfrm>
      </p:grpSpPr>
      <p:sp>
        <p:nvSpPr>
          <p:cNvPr id="198" name="Shape 198"/>
          <p:cNvSpPr txBox="1"/>
          <p:nvPr>
            <p:ph type="title"/>
          </p:nvPr>
        </p:nvSpPr>
        <p:spPr>
          <a:xfrm>
            <a:off x="1251600" y="1044175"/>
            <a:ext cx="6640800" cy="498900"/>
          </a:xfrm>
          <a:prstGeom prst="rect">
            <a:avLst/>
          </a:prstGeom>
        </p:spPr>
        <p:txBody>
          <a:bodyPr anchorCtr="0" anchor="b" bIns="91425" lIns="91425" rIns="91425" tIns="91425">
            <a:noAutofit/>
          </a:bodyPr>
          <a:lstStyle/>
          <a:p>
            <a:pPr lvl="0">
              <a:spcBef>
                <a:spcPts val="0"/>
              </a:spcBef>
              <a:buNone/>
            </a:pPr>
            <a:r>
              <a:rPr lang="en"/>
              <a:t>Work Offline</a:t>
            </a:r>
          </a:p>
        </p:txBody>
      </p:sp>
      <p:sp>
        <p:nvSpPr>
          <p:cNvPr id="199" name="Shape 199"/>
          <p:cNvSpPr txBox="1"/>
          <p:nvPr>
            <p:ph idx="4294967295" type="body"/>
          </p:nvPr>
        </p:nvSpPr>
        <p:spPr>
          <a:xfrm>
            <a:off x="1251600" y="1771400"/>
            <a:ext cx="6640800" cy="2232900"/>
          </a:xfrm>
          <a:prstGeom prst="rect">
            <a:avLst/>
          </a:prstGeom>
        </p:spPr>
        <p:txBody>
          <a:bodyPr anchorCtr="0" anchor="t" bIns="91425" lIns="91425" rIns="91425" tIns="91425">
            <a:noAutofit/>
          </a:bodyPr>
          <a:lstStyle/>
          <a:p>
            <a:pPr indent="-381000" lvl="0" marL="457200" rtl="0">
              <a:lnSpc>
                <a:spcPct val="150000"/>
              </a:lnSpc>
              <a:spcBef>
                <a:spcPts val="0"/>
              </a:spcBef>
              <a:buSzPct val="100000"/>
            </a:pPr>
            <a:r>
              <a:rPr lang="en" sz="2400"/>
              <a:t>Content Caching w/ LocalStorage or IndexedDB</a:t>
            </a:r>
          </a:p>
          <a:p>
            <a:pPr indent="-381000" lvl="0" marL="457200" rtl="0" algn="l">
              <a:lnSpc>
                <a:spcPct val="150000"/>
              </a:lnSpc>
              <a:spcBef>
                <a:spcPts val="0"/>
              </a:spcBef>
              <a:buSzPct val="100000"/>
            </a:pPr>
            <a:r>
              <a:rPr lang="en" sz="2400"/>
              <a:t>Service Workers</a:t>
            </a: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03" name="Shape 203"/>
        <p:cNvGrpSpPr/>
        <p:nvPr/>
      </p:nvGrpSpPr>
      <p:grpSpPr>
        <a:xfrm>
          <a:off x="0" y="0"/>
          <a:ext cx="0" cy="0"/>
          <a:chOff x="0" y="0"/>
          <a:chExt cx="0" cy="0"/>
        </a:xfrm>
      </p:grpSpPr>
      <p:sp>
        <p:nvSpPr>
          <p:cNvPr id="204" name="Shape 204"/>
          <p:cNvSpPr txBox="1"/>
          <p:nvPr>
            <p:ph type="title"/>
          </p:nvPr>
        </p:nvSpPr>
        <p:spPr>
          <a:xfrm>
            <a:off x="1251600" y="1044175"/>
            <a:ext cx="6640800" cy="498900"/>
          </a:xfrm>
          <a:prstGeom prst="rect">
            <a:avLst/>
          </a:prstGeom>
        </p:spPr>
        <p:txBody>
          <a:bodyPr anchorCtr="0" anchor="b" bIns="91425" lIns="91425" rIns="91425" tIns="91425">
            <a:noAutofit/>
          </a:bodyPr>
          <a:lstStyle/>
          <a:p>
            <a:pPr lvl="0" rtl="0">
              <a:spcBef>
                <a:spcPts val="0"/>
              </a:spcBef>
              <a:buNone/>
            </a:pPr>
            <a:r>
              <a:rPr lang="en"/>
              <a:t>Fast Interactivity</a:t>
            </a:r>
          </a:p>
        </p:txBody>
      </p:sp>
      <p:pic>
        <p:nvPicPr>
          <p:cNvPr id="205" name="Shape 205"/>
          <p:cNvPicPr preferRelativeResize="0"/>
          <p:nvPr/>
        </p:nvPicPr>
        <p:blipFill>
          <a:blip r:embed="rId3">
            <a:alphaModFix/>
          </a:blip>
          <a:stretch>
            <a:fillRect/>
          </a:stretch>
        </p:blipFill>
        <p:spPr>
          <a:xfrm>
            <a:off x="152400" y="1695475"/>
            <a:ext cx="4459626" cy="3295624"/>
          </a:xfrm>
          <a:prstGeom prst="rect">
            <a:avLst/>
          </a:prstGeom>
          <a:noFill/>
          <a:ln>
            <a:noFill/>
          </a:ln>
        </p:spPr>
      </p:pic>
      <p:pic>
        <p:nvPicPr>
          <p:cNvPr id="206" name="Shape 206"/>
          <p:cNvPicPr preferRelativeResize="0"/>
          <p:nvPr/>
        </p:nvPicPr>
        <p:blipFill>
          <a:blip r:embed="rId4">
            <a:alphaModFix/>
          </a:blip>
          <a:stretch>
            <a:fillRect/>
          </a:stretch>
        </p:blipFill>
        <p:spPr>
          <a:xfrm>
            <a:off x="4918851" y="1543075"/>
            <a:ext cx="1846331" cy="3295622"/>
          </a:xfrm>
          <a:prstGeom prst="rect">
            <a:avLst/>
          </a:prstGeom>
          <a:noFill/>
          <a:ln>
            <a:noFill/>
          </a:ln>
        </p:spPr>
      </p:pic>
      <p:sp>
        <p:nvSpPr>
          <p:cNvPr id="207" name="Shape 207"/>
          <p:cNvSpPr txBox="1"/>
          <p:nvPr/>
        </p:nvSpPr>
        <p:spPr>
          <a:xfrm>
            <a:off x="6987050" y="1710450"/>
            <a:ext cx="1688100" cy="725100"/>
          </a:xfrm>
          <a:prstGeom prst="rect">
            <a:avLst/>
          </a:prstGeom>
          <a:noFill/>
          <a:ln>
            <a:noFill/>
          </a:ln>
        </p:spPr>
        <p:txBody>
          <a:bodyPr anchorCtr="0" anchor="t" bIns="91425" lIns="91425" rIns="91425" tIns="91425">
            <a:noAutofit/>
          </a:bodyPr>
          <a:lstStyle/>
          <a:p>
            <a:pPr lvl="0">
              <a:spcBef>
                <a:spcPts val="0"/>
              </a:spcBef>
              <a:buNone/>
            </a:pPr>
            <a:r>
              <a:rPr lang="en" sz="3600">
                <a:latin typeface="Raleway"/>
                <a:ea typeface="Raleway"/>
                <a:cs typeface="Raleway"/>
                <a:sym typeface="Raleway"/>
              </a:rPr>
              <a:t>PRPL</a:t>
            </a: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11" name="Shape 211"/>
        <p:cNvGrpSpPr/>
        <p:nvPr/>
      </p:nvGrpSpPr>
      <p:grpSpPr>
        <a:xfrm>
          <a:off x="0" y="0"/>
          <a:ext cx="0" cy="0"/>
          <a:chOff x="0" y="0"/>
          <a:chExt cx="0" cy="0"/>
        </a:xfrm>
      </p:grpSpPr>
      <p:sp>
        <p:nvSpPr>
          <p:cNvPr id="212" name="Shape 212"/>
          <p:cNvSpPr txBox="1"/>
          <p:nvPr>
            <p:ph type="title"/>
          </p:nvPr>
        </p:nvSpPr>
        <p:spPr>
          <a:xfrm>
            <a:off x="870600" y="1044175"/>
            <a:ext cx="6640800" cy="498900"/>
          </a:xfrm>
          <a:prstGeom prst="rect">
            <a:avLst/>
          </a:prstGeom>
        </p:spPr>
        <p:txBody>
          <a:bodyPr anchorCtr="0" anchor="b" bIns="91425" lIns="91425" rIns="91425" tIns="91425">
            <a:noAutofit/>
          </a:bodyPr>
          <a:lstStyle/>
          <a:p>
            <a:pPr lvl="0" algn="l">
              <a:spcBef>
                <a:spcPts val="0"/>
              </a:spcBef>
              <a:buNone/>
            </a:pPr>
            <a:r>
              <a:rPr lang="en"/>
              <a:t>Tools</a:t>
            </a:r>
          </a:p>
        </p:txBody>
      </p:sp>
      <p:pic>
        <p:nvPicPr>
          <p:cNvPr id="213" name="Shape 213"/>
          <p:cNvPicPr preferRelativeResize="0"/>
          <p:nvPr/>
        </p:nvPicPr>
        <p:blipFill>
          <a:blip r:embed="rId3">
            <a:alphaModFix/>
          </a:blip>
          <a:stretch>
            <a:fillRect/>
          </a:stretch>
        </p:blipFill>
        <p:spPr>
          <a:xfrm>
            <a:off x="2254950" y="695352"/>
            <a:ext cx="4591748" cy="382287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17" name="Shape 217"/>
        <p:cNvGrpSpPr/>
        <p:nvPr/>
      </p:nvGrpSpPr>
      <p:grpSpPr>
        <a:xfrm>
          <a:off x="0" y="0"/>
          <a:ext cx="0" cy="0"/>
          <a:chOff x="0" y="0"/>
          <a:chExt cx="0" cy="0"/>
        </a:xfrm>
      </p:grpSpPr>
      <p:sp>
        <p:nvSpPr>
          <p:cNvPr id="218" name="Shape 218"/>
          <p:cNvSpPr txBox="1"/>
          <p:nvPr/>
        </p:nvSpPr>
        <p:spPr>
          <a:xfrm>
            <a:off x="3016650" y="1914800"/>
            <a:ext cx="3110700" cy="1446300"/>
          </a:xfrm>
          <a:prstGeom prst="rect">
            <a:avLst/>
          </a:prstGeom>
          <a:noFill/>
          <a:ln>
            <a:noFill/>
          </a:ln>
        </p:spPr>
        <p:txBody>
          <a:bodyPr anchorCtr="0" anchor="t" bIns="91425" lIns="91425" rIns="91425" tIns="91425">
            <a:noAutofit/>
          </a:bodyPr>
          <a:lstStyle/>
          <a:p>
            <a:pPr lvl="0" algn="ctr">
              <a:spcBef>
                <a:spcPts val="0"/>
              </a:spcBef>
              <a:buNone/>
            </a:pPr>
            <a:r>
              <a:rPr lang="en" sz="4800" u="sng">
                <a:solidFill>
                  <a:schemeClr val="hlink"/>
                </a:solidFill>
                <a:latin typeface="Tinos"/>
                <a:ea typeface="Tinos"/>
                <a:cs typeface="Tinos"/>
                <a:sym typeface="Tinos"/>
                <a:hlinkClick r:id="rId3"/>
              </a:rPr>
              <a:t>Examples</a:t>
            </a: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22" name="Shape 222"/>
        <p:cNvGrpSpPr/>
        <p:nvPr/>
      </p:nvGrpSpPr>
      <p:grpSpPr>
        <a:xfrm>
          <a:off x="0" y="0"/>
          <a:ext cx="0" cy="0"/>
          <a:chOff x="0" y="0"/>
          <a:chExt cx="0" cy="0"/>
        </a:xfrm>
      </p:grpSpPr>
      <p:sp>
        <p:nvSpPr>
          <p:cNvPr id="223" name="Shape 223"/>
          <p:cNvSpPr txBox="1"/>
          <p:nvPr>
            <p:ph idx="4294967295" type="title"/>
          </p:nvPr>
        </p:nvSpPr>
        <p:spPr>
          <a:xfrm>
            <a:off x="785800" y="1292550"/>
            <a:ext cx="7239900" cy="3160200"/>
          </a:xfrm>
          <a:prstGeom prst="rect">
            <a:avLst/>
          </a:prstGeom>
        </p:spPr>
        <p:txBody>
          <a:bodyPr anchorCtr="0" anchor="t" bIns="91425" lIns="91425" rIns="91425" tIns="91425">
            <a:noAutofit/>
          </a:bodyPr>
          <a:lstStyle/>
          <a:p>
            <a:pPr lvl="0" rtl="0">
              <a:spcBef>
                <a:spcPts val="0"/>
              </a:spcBef>
              <a:buNone/>
            </a:pPr>
            <a:r>
              <a:rPr lang="en" sz="1200"/>
              <a:t>Addy Osmani</a:t>
            </a:r>
          </a:p>
          <a:p>
            <a:pPr indent="-304800" lvl="0" marL="457200" rtl="0">
              <a:spcBef>
                <a:spcPts val="0"/>
              </a:spcBef>
              <a:buSzPct val="100000"/>
              <a:buChar char="●"/>
            </a:pPr>
            <a:r>
              <a:rPr lang="en" sz="1200" u="sng">
                <a:solidFill>
                  <a:schemeClr val="hlink"/>
                </a:solidFill>
                <a:hlinkClick r:id="rId3"/>
              </a:rPr>
              <a:t>https://www.youtube.com/watch?v=srdKq0DckXQ</a:t>
            </a:r>
          </a:p>
          <a:p>
            <a:pPr indent="-304800" lvl="0" marL="457200" rtl="0">
              <a:spcBef>
                <a:spcPts val="0"/>
              </a:spcBef>
              <a:buSzPct val="100000"/>
              <a:buChar char="●"/>
            </a:pPr>
            <a:r>
              <a:rPr lang="en" sz="1200" u="sng">
                <a:solidFill>
                  <a:schemeClr val="hlink"/>
                </a:solidFill>
                <a:hlinkClick r:id="rId4"/>
              </a:rPr>
              <a:t>https://www.youtube.com/watch?v=e8XejNt5SZo</a:t>
            </a:r>
          </a:p>
          <a:p>
            <a:pPr indent="-304800" lvl="0" marL="457200" rtl="0">
              <a:spcBef>
                <a:spcPts val="0"/>
              </a:spcBef>
              <a:buSzPct val="100000"/>
              <a:buChar char="●"/>
            </a:pPr>
            <a:r>
              <a:rPr lang="en" sz="1200" u="sng">
                <a:solidFill>
                  <a:schemeClr val="hlink"/>
                </a:solidFill>
                <a:hlinkClick r:id="rId5"/>
              </a:rPr>
              <a:t>https://addyosmani.com/blog/progressive-web-apps-with-react/</a:t>
            </a:r>
            <a:r>
              <a:rPr lang="en" sz="1200"/>
              <a:t> </a:t>
            </a:r>
          </a:p>
          <a:p>
            <a:pPr lvl="0">
              <a:spcBef>
                <a:spcPts val="0"/>
              </a:spcBef>
              <a:buNone/>
            </a:pPr>
            <a:r>
              <a:t/>
            </a:r>
            <a:endParaRPr sz="1200"/>
          </a:p>
          <a:p>
            <a:pPr lvl="0">
              <a:spcBef>
                <a:spcPts val="0"/>
              </a:spcBef>
              <a:buNone/>
            </a:pPr>
            <a:r>
              <a:rPr lang="en" sz="1200"/>
              <a:t>More Resources</a:t>
            </a:r>
          </a:p>
          <a:p>
            <a:pPr indent="-304800" lvl="0" marL="457200" rtl="0">
              <a:spcBef>
                <a:spcPts val="0"/>
              </a:spcBef>
              <a:buSzPct val="100000"/>
              <a:buChar char="●"/>
            </a:pPr>
            <a:r>
              <a:rPr lang="en" sz="1200" u="sng">
                <a:solidFill>
                  <a:schemeClr val="hlink"/>
                </a:solidFill>
                <a:hlinkClick r:id="rId6"/>
              </a:rPr>
              <a:t>https://developers.google.com/web/progressive-web-apps/</a:t>
            </a:r>
          </a:p>
          <a:p>
            <a:pPr indent="-304800" lvl="0" marL="457200" rtl="0">
              <a:spcBef>
                <a:spcPts val="0"/>
              </a:spcBef>
              <a:buSzPct val="100000"/>
              <a:buChar char="●"/>
            </a:pPr>
            <a:r>
              <a:rPr lang="en" sz="1200" u="sng">
                <a:solidFill>
                  <a:schemeClr val="hlink"/>
                </a:solidFill>
                <a:hlinkClick r:id="rId7"/>
              </a:rPr>
              <a:t>https://www.smashingmagazine.com/2016/08/a-beginners-guide-to-progressive-web-apps/</a:t>
            </a:r>
          </a:p>
          <a:p>
            <a:pPr indent="-304800" lvl="0" marL="457200" rtl="0">
              <a:spcBef>
                <a:spcPts val="0"/>
              </a:spcBef>
              <a:buSzPct val="100000"/>
              <a:buChar char="●"/>
            </a:pPr>
            <a:r>
              <a:rPr lang="en" sz="1200" u="sng">
                <a:solidFill>
                  <a:schemeClr val="hlink"/>
                </a:solidFill>
                <a:hlinkClick r:id="rId8"/>
              </a:rPr>
              <a:t>http://blog.ionic.io/what-is-a-progressive-web-app/</a:t>
            </a: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27" name="Shape 227"/>
        <p:cNvGrpSpPr/>
        <p:nvPr/>
      </p:nvGrpSpPr>
      <p:grpSpPr>
        <a:xfrm>
          <a:off x="0" y="0"/>
          <a:ext cx="0" cy="0"/>
          <a:chOff x="0" y="0"/>
          <a:chExt cx="0" cy="0"/>
        </a:xfrm>
      </p:grpSpPr>
      <p:sp>
        <p:nvSpPr>
          <p:cNvPr id="228" name="Shape 228"/>
          <p:cNvSpPr txBox="1"/>
          <p:nvPr>
            <p:ph type="ctrTitle"/>
          </p:nvPr>
        </p:nvSpPr>
        <p:spPr>
          <a:xfrm>
            <a:off x="1962150" y="1171525"/>
            <a:ext cx="5219700" cy="2800500"/>
          </a:xfrm>
          <a:prstGeom prst="rect">
            <a:avLst/>
          </a:prstGeom>
        </p:spPr>
        <p:txBody>
          <a:bodyPr anchorCtr="0" anchor="ctr" bIns="91425" lIns="91425" rIns="91425" tIns="91425">
            <a:noAutofit/>
          </a:bodyPr>
          <a:lstStyle/>
          <a:p>
            <a:pPr lvl="0">
              <a:spcBef>
                <a:spcPts val="0"/>
              </a:spcBef>
              <a:buNone/>
            </a:pPr>
            <a:r>
              <a:rPr lang="en"/>
              <a:t>Questions?</a:t>
            </a: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1" name="Shape 121"/>
        <p:cNvGrpSpPr/>
        <p:nvPr/>
      </p:nvGrpSpPr>
      <p:grpSpPr>
        <a:xfrm>
          <a:off x="0" y="0"/>
          <a:ext cx="0" cy="0"/>
          <a:chOff x="0" y="0"/>
          <a:chExt cx="0" cy="0"/>
        </a:xfrm>
      </p:grpSpPr>
      <p:sp>
        <p:nvSpPr>
          <p:cNvPr id="122" name="Shape 122"/>
          <p:cNvSpPr txBox="1"/>
          <p:nvPr>
            <p:ph type="ctrTitle"/>
          </p:nvPr>
        </p:nvSpPr>
        <p:spPr>
          <a:xfrm>
            <a:off x="1924050" y="1659550"/>
            <a:ext cx="5295900" cy="1159800"/>
          </a:xfrm>
          <a:prstGeom prst="rect">
            <a:avLst/>
          </a:prstGeom>
        </p:spPr>
        <p:txBody>
          <a:bodyPr anchorCtr="0" anchor="b" bIns="91425" lIns="91425" rIns="91425" tIns="91425">
            <a:noAutofit/>
          </a:bodyPr>
          <a:lstStyle/>
          <a:p>
            <a:pPr lvl="0">
              <a:spcBef>
                <a:spcPts val="0"/>
              </a:spcBef>
              <a:buNone/>
            </a:pPr>
            <a:r>
              <a:rPr lang="en"/>
              <a:t>Bill Dybas</a:t>
            </a:r>
          </a:p>
        </p:txBody>
      </p:sp>
      <p:sp>
        <p:nvSpPr>
          <p:cNvPr id="123" name="Shape 123"/>
          <p:cNvSpPr txBox="1"/>
          <p:nvPr>
            <p:ph idx="1" type="subTitle"/>
          </p:nvPr>
        </p:nvSpPr>
        <p:spPr>
          <a:xfrm>
            <a:off x="685800" y="2916253"/>
            <a:ext cx="7772400" cy="784800"/>
          </a:xfrm>
          <a:prstGeom prst="rect">
            <a:avLst/>
          </a:prstGeom>
        </p:spPr>
        <p:txBody>
          <a:bodyPr anchorCtr="0" anchor="t" bIns="91425" lIns="91425" rIns="91425" tIns="91425">
            <a:noAutofit/>
          </a:bodyPr>
          <a:lstStyle/>
          <a:p>
            <a:pPr lvl="0">
              <a:spcBef>
                <a:spcPts val="0"/>
              </a:spcBef>
              <a:buNone/>
            </a:pPr>
            <a:r>
              <a:rPr lang="en" sz="3000"/>
              <a:t>github.com/billdybas</a:t>
            </a: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32" name="Shape 232"/>
        <p:cNvGrpSpPr/>
        <p:nvPr/>
      </p:nvGrpSpPr>
      <p:grpSpPr>
        <a:xfrm>
          <a:off x="0" y="0"/>
          <a:ext cx="0" cy="0"/>
          <a:chOff x="0" y="0"/>
          <a:chExt cx="0" cy="0"/>
        </a:xfrm>
      </p:grpSpPr>
      <p:sp>
        <p:nvSpPr>
          <p:cNvPr id="233" name="Shape 233"/>
          <p:cNvSpPr txBox="1"/>
          <p:nvPr>
            <p:ph type="title"/>
          </p:nvPr>
        </p:nvSpPr>
        <p:spPr>
          <a:xfrm>
            <a:off x="1251600" y="1044175"/>
            <a:ext cx="6640799" cy="953999"/>
          </a:xfrm>
          <a:prstGeom prst="rect">
            <a:avLst/>
          </a:prstGeom>
        </p:spPr>
        <p:txBody>
          <a:bodyPr anchorCtr="0" anchor="t" bIns="91425" lIns="91425" rIns="91425" tIns="91425">
            <a:noAutofit/>
          </a:bodyPr>
          <a:lstStyle/>
          <a:p>
            <a:pPr lvl="0" rtl="0">
              <a:spcBef>
                <a:spcPts val="0"/>
              </a:spcBef>
              <a:buNone/>
            </a:pPr>
            <a:r>
              <a:rPr lang="en"/>
              <a:t>Credits</a:t>
            </a:r>
          </a:p>
        </p:txBody>
      </p:sp>
      <p:sp>
        <p:nvSpPr>
          <p:cNvPr id="234" name="Shape 234"/>
          <p:cNvSpPr txBox="1"/>
          <p:nvPr>
            <p:ph idx="1" type="body"/>
          </p:nvPr>
        </p:nvSpPr>
        <p:spPr>
          <a:xfrm>
            <a:off x="1251600" y="2122450"/>
            <a:ext cx="5777699" cy="2327399"/>
          </a:xfrm>
          <a:prstGeom prst="rect">
            <a:avLst/>
          </a:prstGeom>
        </p:spPr>
        <p:txBody>
          <a:bodyPr anchorCtr="0" anchor="t" bIns="91425" lIns="91425" rIns="91425" tIns="91425">
            <a:noAutofit/>
          </a:bodyPr>
          <a:lstStyle/>
          <a:p>
            <a:pPr lvl="0" rtl="0">
              <a:spcBef>
                <a:spcPts val="0"/>
              </a:spcBef>
              <a:buNone/>
            </a:pPr>
            <a:r>
              <a:rPr lang="en"/>
              <a:t>Special thanks to all the people who made and released these awesome resources for free:</a:t>
            </a:r>
          </a:p>
          <a:p>
            <a:pPr indent="-228600" lvl="0" marL="457200" rtl="0">
              <a:lnSpc>
                <a:spcPct val="115000"/>
              </a:lnSpc>
              <a:spcBef>
                <a:spcPts val="0"/>
              </a:spcBef>
            </a:pPr>
            <a:r>
              <a:rPr lang="en"/>
              <a:t>Presentation template by </a:t>
            </a:r>
            <a:r>
              <a:rPr lang="en" u="sng">
                <a:hlinkClick r:id="rId3"/>
              </a:rPr>
              <a:t>SlidesCarnival</a:t>
            </a:r>
          </a:p>
          <a:p>
            <a:pPr indent="-228600" lvl="0" marL="457200" rtl="0">
              <a:lnSpc>
                <a:spcPct val="115000"/>
              </a:lnSpc>
              <a:spcBef>
                <a:spcPts val="0"/>
              </a:spcBef>
            </a:pPr>
            <a:r>
              <a:rPr lang="en"/>
              <a:t>Plant illustrations from Köhler's Medizinal-Pflanzen in naturgetreuen at </a:t>
            </a:r>
            <a:r>
              <a:rPr lang="en" u="sng">
                <a:hlinkClick r:id="rId4"/>
              </a:rPr>
              <a:t>BHL</a:t>
            </a: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7" name="Shape 127"/>
        <p:cNvGrpSpPr/>
        <p:nvPr/>
      </p:nvGrpSpPr>
      <p:grpSpPr>
        <a:xfrm>
          <a:off x="0" y="0"/>
          <a:ext cx="0" cy="0"/>
          <a:chOff x="0" y="0"/>
          <a:chExt cx="0" cy="0"/>
        </a:xfrm>
      </p:grpSpPr>
      <p:pic>
        <p:nvPicPr>
          <p:cNvPr id="128" name="Shape 128"/>
          <p:cNvPicPr preferRelativeResize="0"/>
          <p:nvPr/>
        </p:nvPicPr>
        <p:blipFill>
          <a:blip r:embed="rId3">
            <a:alphaModFix/>
          </a:blip>
          <a:stretch>
            <a:fillRect/>
          </a:stretch>
        </p:blipFill>
        <p:spPr>
          <a:xfrm>
            <a:off x="4540375" y="1483887"/>
            <a:ext cx="3750625" cy="2340674"/>
          </a:xfrm>
          <a:prstGeom prst="rect">
            <a:avLst/>
          </a:prstGeom>
          <a:noFill/>
          <a:ln>
            <a:noFill/>
          </a:ln>
        </p:spPr>
      </p:pic>
      <p:pic>
        <p:nvPicPr>
          <p:cNvPr id="129" name="Shape 129"/>
          <p:cNvPicPr preferRelativeResize="0"/>
          <p:nvPr/>
        </p:nvPicPr>
        <p:blipFill>
          <a:blip r:embed="rId4">
            <a:alphaModFix/>
          </a:blip>
          <a:stretch>
            <a:fillRect/>
          </a:stretch>
        </p:blipFill>
        <p:spPr>
          <a:xfrm>
            <a:off x="825750" y="1629312"/>
            <a:ext cx="3543300" cy="188486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8"/>
                                        </p:tgtEl>
                                        <p:attrNameLst>
                                          <p:attrName>style.visibility</p:attrName>
                                        </p:attrNameLst>
                                      </p:cBhvr>
                                      <p:to>
                                        <p:strVal val="visible"/>
                                      </p:to>
                                    </p:set>
                                    <p:animEffect filter="fade" transition="in">
                                      <p:cBhvr>
                                        <p:cTn dur="500"/>
                                        <p:tgtEl>
                                          <p:spTgt spid="128"/>
                                        </p:tgtEl>
                                      </p:cBhvr>
                                    </p:animEffect>
                                  </p:childTnLst>
                                </p:cTn>
                              </p:par>
                              <p:par>
                                <p:cTn fill="hold" nodeType="withEffect" presetClass="emph" presetID="8" presetSubtype="0">
                                  <p:stCondLst>
                                    <p:cond delay="0"/>
                                  </p:stCondLst>
                                  <p:childTnLst>
                                    <p:animRot by="-21600000">
                                      <p:cBhvr>
                                        <p:cTn dur="500" fill="hold"/>
                                        <p:tgtEl>
                                          <p:spTgt spid="128"/>
                                        </p:tgtEl>
                                        <p:attrNameLst>
                                          <p:attrName>r</p:attrName>
                                        </p:attrNameLst>
                                      </p:cBhvr>
                                    </p:animRo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3" name="Shape 133"/>
        <p:cNvGrpSpPr/>
        <p:nvPr/>
      </p:nvGrpSpPr>
      <p:grpSpPr>
        <a:xfrm>
          <a:off x="0" y="0"/>
          <a:ext cx="0" cy="0"/>
          <a:chOff x="0" y="0"/>
          <a:chExt cx="0" cy="0"/>
        </a:xfrm>
      </p:grpSpPr>
      <p:pic>
        <p:nvPicPr>
          <p:cNvPr id="134" name="Shape 134"/>
          <p:cNvPicPr preferRelativeResize="0"/>
          <p:nvPr/>
        </p:nvPicPr>
        <p:blipFill>
          <a:blip r:embed="rId3">
            <a:alphaModFix/>
          </a:blip>
          <a:stretch>
            <a:fillRect/>
          </a:stretch>
        </p:blipFill>
        <p:spPr>
          <a:xfrm>
            <a:off x="2225950" y="1231150"/>
            <a:ext cx="4692100" cy="2681200"/>
          </a:xfrm>
          <a:prstGeom prst="rect">
            <a:avLst/>
          </a:prstGeom>
          <a:noFill/>
          <a:ln>
            <a:noFill/>
          </a:ln>
        </p:spPr>
      </p:pic>
      <p:pic>
        <p:nvPicPr>
          <p:cNvPr id="135" name="Shape 135"/>
          <p:cNvPicPr preferRelativeResize="0"/>
          <p:nvPr/>
        </p:nvPicPr>
        <p:blipFill rotWithShape="1">
          <a:blip r:embed="rId4">
            <a:alphaModFix/>
          </a:blip>
          <a:srcRect b="17384" l="16675" r="15591" t="18819"/>
          <a:stretch/>
        </p:blipFill>
        <p:spPr>
          <a:xfrm>
            <a:off x="2950099" y="921950"/>
            <a:ext cx="3094574" cy="2914900"/>
          </a:xfrm>
          <a:prstGeom prst="rect">
            <a:avLst/>
          </a:prstGeom>
          <a:noFill/>
          <a:ln>
            <a:noFill/>
          </a:ln>
        </p:spPr>
      </p:pic>
      <p:pic>
        <p:nvPicPr>
          <p:cNvPr id="136" name="Shape 136"/>
          <p:cNvPicPr preferRelativeResize="0"/>
          <p:nvPr/>
        </p:nvPicPr>
        <p:blipFill>
          <a:blip r:embed="rId5">
            <a:alphaModFix/>
          </a:blip>
          <a:stretch>
            <a:fillRect/>
          </a:stretch>
        </p:blipFill>
        <p:spPr>
          <a:xfrm>
            <a:off x="1798150" y="2254500"/>
            <a:ext cx="5119900" cy="165784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135"/>
                                        </p:tgtEl>
                                        <p:attrNameLst>
                                          <p:attrName>style.visibility</p:attrName>
                                        </p:attrNameLst>
                                      </p:cBhvr>
                                      <p:to>
                                        <p:strVal val="visible"/>
                                      </p:to>
                                    </p:set>
                                    <p:anim calcmode="lin" valueType="num">
                                      <p:cBhvr additive="base">
                                        <p:cTn dur="500"/>
                                        <p:tgtEl>
                                          <p:spTgt spid="135"/>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0" name="Shape 140"/>
        <p:cNvGrpSpPr/>
        <p:nvPr/>
      </p:nvGrpSpPr>
      <p:grpSpPr>
        <a:xfrm>
          <a:off x="0" y="0"/>
          <a:ext cx="0" cy="0"/>
          <a:chOff x="0" y="0"/>
          <a:chExt cx="0" cy="0"/>
        </a:xfrm>
      </p:grpSpPr>
      <p:sp>
        <p:nvSpPr>
          <p:cNvPr id="141" name="Shape 141"/>
          <p:cNvSpPr txBox="1"/>
          <p:nvPr>
            <p:ph type="title"/>
          </p:nvPr>
        </p:nvSpPr>
        <p:spPr>
          <a:xfrm>
            <a:off x="1251600" y="1044175"/>
            <a:ext cx="6640800" cy="954000"/>
          </a:xfrm>
          <a:prstGeom prst="rect">
            <a:avLst/>
          </a:prstGeom>
        </p:spPr>
        <p:txBody>
          <a:bodyPr anchorCtr="0" anchor="t" bIns="91425" lIns="91425" rIns="91425" tIns="91425">
            <a:noAutofit/>
          </a:bodyPr>
          <a:lstStyle/>
          <a:p>
            <a:pPr lvl="0">
              <a:spcBef>
                <a:spcPts val="0"/>
              </a:spcBef>
              <a:buNone/>
            </a:pPr>
            <a:r>
              <a:rPr lang="en"/>
              <a:t>Brief History Lesson</a:t>
            </a:r>
          </a:p>
        </p:txBody>
      </p:sp>
      <p:sp>
        <p:nvSpPr>
          <p:cNvPr id="142" name="Shape 142"/>
          <p:cNvSpPr txBox="1"/>
          <p:nvPr>
            <p:ph idx="2" type="body"/>
          </p:nvPr>
        </p:nvSpPr>
        <p:spPr>
          <a:xfrm>
            <a:off x="713549" y="1963375"/>
            <a:ext cx="7727700" cy="2152200"/>
          </a:xfrm>
          <a:prstGeom prst="rect">
            <a:avLst/>
          </a:prstGeom>
        </p:spPr>
        <p:txBody>
          <a:bodyPr anchorCtr="0" anchor="ctr" bIns="91425" lIns="91425" rIns="91425" tIns="91425">
            <a:noAutofit/>
          </a:bodyPr>
          <a:lstStyle/>
          <a:p>
            <a:pPr lvl="0" rtl="0" algn="ctr">
              <a:spcBef>
                <a:spcPts val="0"/>
              </a:spcBef>
              <a:buNone/>
            </a:pPr>
            <a:r>
              <a:rPr lang="en" sz="2400"/>
              <a:t>Static Pages → Dynamic Sites (AJAX) → Single Page Apps</a:t>
            </a: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6" name="Shape 146"/>
        <p:cNvGrpSpPr/>
        <p:nvPr/>
      </p:nvGrpSpPr>
      <p:grpSpPr>
        <a:xfrm>
          <a:off x="0" y="0"/>
          <a:ext cx="0" cy="0"/>
          <a:chOff x="0" y="0"/>
          <a:chExt cx="0" cy="0"/>
        </a:xfrm>
      </p:grpSpPr>
      <p:sp>
        <p:nvSpPr>
          <p:cNvPr id="147" name="Shape 147"/>
          <p:cNvSpPr txBox="1"/>
          <p:nvPr>
            <p:ph type="title"/>
          </p:nvPr>
        </p:nvSpPr>
        <p:spPr>
          <a:xfrm>
            <a:off x="1251600" y="1044175"/>
            <a:ext cx="6640800" cy="954000"/>
          </a:xfrm>
          <a:prstGeom prst="rect">
            <a:avLst/>
          </a:prstGeom>
        </p:spPr>
        <p:txBody>
          <a:bodyPr anchorCtr="0" anchor="t" bIns="91425" lIns="91425" rIns="91425" tIns="91425">
            <a:noAutofit/>
          </a:bodyPr>
          <a:lstStyle/>
          <a:p>
            <a:pPr lvl="0">
              <a:spcBef>
                <a:spcPts val="0"/>
              </a:spcBef>
              <a:buNone/>
            </a:pPr>
            <a:r>
              <a:rPr lang="en"/>
              <a:t>What are PWA’s?</a:t>
            </a:r>
          </a:p>
        </p:txBody>
      </p:sp>
      <p:sp>
        <p:nvSpPr>
          <p:cNvPr id="148" name="Shape 148"/>
          <p:cNvSpPr txBox="1"/>
          <p:nvPr>
            <p:ph idx="1" type="body"/>
          </p:nvPr>
        </p:nvSpPr>
        <p:spPr>
          <a:xfrm>
            <a:off x="1251600" y="2122449"/>
            <a:ext cx="6640800" cy="1881900"/>
          </a:xfrm>
          <a:prstGeom prst="rect">
            <a:avLst/>
          </a:prstGeom>
        </p:spPr>
        <p:txBody>
          <a:bodyPr anchorCtr="0" anchor="ctr" bIns="91425" lIns="91425" rIns="91425" tIns="91425">
            <a:noAutofit/>
          </a:bodyPr>
          <a:lstStyle/>
          <a:p>
            <a:pPr lvl="0" algn="ctr">
              <a:spcBef>
                <a:spcPts val="0"/>
              </a:spcBef>
              <a:buNone/>
            </a:pPr>
            <a:r>
              <a:rPr lang="en" sz="2400"/>
              <a:t>Web Apps that feel like Native Apps</a:t>
            </a: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2" name="Shape 152"/>
        <p:cNvGrpSpPr/>
        <p:nvPr/>
      </p:nvGrpSpPr>
      <p:grpSpPr>
        <a:xfrm>
          <a:off x="0" y="0"/>
          <a:ext cx="0" cy="0"/>
          <a:chOff x="0" y="0"/>
          <a:chExt cx="0" cy="0"/>
        </a:xfrm>
      </p:grpSpPr>
      <p:sp>
        <p:nvSpPr>
          <p:cNvPr id="153" name="Shape 153"/>
          <p:cNvSpPr txBox="1"/>
          <p:nvPr>
            <p:ph type="title"/>
          </p:nvPr>
        </p:nvSpPr>
        <p:spPr>
          <a:xfrm>
            <a:off x="1251600" y="1044175"/>
            <a:ext cx="6640800" cy="954000"/>
          </a:xfrm>
          <a:prstGeom prst="rect">
            <a:avLst/>
          </a:prstGeom>
        </p:spPr>
        <p:txBody>
          <a:bodyPr anchorCtr="0" anchor="t" bIns="91425" lIns="91425" rIns="91425" tIns="91425">
            <a:noAutofit/>
          </a:bodyPr>
          <a:lstStyle/>
          <a:p>
            <a:pPr lvl="0">
              <a:spcBef>
                <a:spcPts val="0"/>
              </a:spcBef>
              <a:buNone/>
            </a:pPr>
            <a:r>
              <a:rPr lang="en"/>
              <a:t>Today’s Problems</a:t>
            </a:r>
          </a:p>
        </p:txBody>
      </p:sp>
      <p:sp>
        <p:nvSpPr>
          <p:cNvPr id="154" name="Shape 154"/>
          <p:cNvSpPr txBox="1"/>
          <p:nvPr>
            <p:ph idx="1" type="body"/>
          </p:nvPr>
        </p:nvSpPr>
        <p:spPr>
          <a:xfrm>
            <a:off x="1650525" y="2122450"/>
            <a:ext cx="6241800" cy="2327400"/>
          </a:xfrm>
          <a:prstGeom prst="rect">
            <a:avLst/>
          </a:prstGeom>
        </p:spPr>
        <p:txBody>
          <a:bodyPr anchorCtr="0" anchor="t" bIns="91425" lIns="91425" rIns="91425" tIns="91425">
            <a:noAutofit/>
          </a:bodyPr>
          <a:lstStyle/>
          <a:p>
            <a:pPr indent="-381000" lvl="0" marL="457200" rtl="0">
              <a:lnSpc>
                <a:spcPct val="150000"/>
              </a:lnSpc>
              <a:spcBef>
                <a:spcPts val="0"/>
              </a:spcBef>
              <a:buSzPct val="100000"/>
            </a:pPr>
            <a:r>
              <a:rPr lang="en" sz="2400"/>
              <a:t>App Distribution &amp; Support</a:t>
            </a:r>
          </a:p>
          <a:p>
            <a:pPr indent="-381000" lvl="0" marL="457200" rtl="0">
              <a:lnSpc>
                <a:spcPct val="150000"/>
              </a:lnSpc>
              <a:spcBef>
                <a:spcPts val="0"/>
              </a:spcBef>
              <a:buSzPct val="100000"/>
            </a:pPr>
            <a:r>
              <a:rPr lang="en" sz="2400"/>
              <a:t>Global Cellular Networks</a:t>
            </a:r>
          </a:p>
          <a:p>
            <a:pPr indent="-381000" lvl="0" marL="457200">
              <a:lnSpc>
                <a:spcPct val="150000"/>
              </a:lnSpc>
              <a:spcBef>
                <a:spcPts val="0"/>
              </a:spcBef>
              <a:buSzPct val="100000"/>
            </a:pPr>
            <a:r>
              <a:rPr lang="en" sz="2400"/>
              <a:t>Zombie Apps</a:t>
            </a: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8" name="Shape 158"/>
        <p:cNvGrpSpPr/>
        <p:nvPr/>
      </p:nvGrpSpPr>
      <p:grpSpPr>
        <a:xfrm>
          <a:off x="0" y="0"/>
          <a:ext cx="0" cy="0"/>
          <a:chOff x="0" y="0"/>
          <a:chExt cx="0" cy="0"/>
        </a:xfrm>
      </p:grpSpPr>
      <p:sp>
        <p:nvSpPr>
          <p:cNvPr id="159" name="Shape 159"/>
          <p:cNvSpPr txBox="1"/>
          <p:nvPr>
            <p:ph idx="4294967295" type="title"/>
          </p:nvPr>
        </p:nvSpPr>
        <p:spPr>
          <a:xfrm>
            <a:off x="565800" y="1272775"/>
            <a:ext cx="6640800" cy="498900"/>
          </a:xfrm>
          <a:prstGeom prst="rect">
            <a:avLst/>
          </a:prstGeom>
        </p:spPr>
        <p:txBody>
          <a:bodyPr anchorCtr="0" anchor="t" bIns="91425" lIns="91425" rIns="91425" tIns="91425">
            <a:noAutofit/>
          </a:bodyPr>
          <a:lstStyle/>
          <a:p>
            <a:pPr lvl="0" rtl="0">
              <a:spcBef>
                <a:spcPts val="0"/>
              </a:spcBef>
              <a:buNone/>
            </a:pPr>
            <a:r>
              <a:rPr lang="en" sz="2400"/>
              <a:t>App Distribution &amp; Support</a:t>
            </a:r>
          </a:p>
        </p:txBody>
      </p:sp>
      <p:pic>
        <p:nvPicPr>
          <p:cNvPr id="160" name="Shape 160"/>
          <p:cNvPicPr preferRelativeResize="0"/>
          <p:nvPr/>
        </p:nvPicPr>
        <p:blipFill>
          <a:blip r:embed="rId3">
            <a:alphaModFix/>
          </a:blip>
          <a:stretch>
            <a:fillRect/>
          </a:stretch>
        </p:blipFill>
        <p:spPr>
          <a:xfrm>
            <a:off x="1069949" y="1933374"/>
            <a:ext cx="3696751" cy="2079649"/>
          </a:xfrm>
          <a:prstGeom prst="rect">
            <a:avLst/>
          </a:prstGeom>
          <a:noFill/>
          <a:ln>
            <a:noFill/>
          </a:ln>
        </p:spPr>
      </p:pic>
      <p:pic>
        <p:nvPicPr>
          <p:cNvPr id="161" name="Shape 161"/>
          <p:cNvPicPr preferRelativeResize="0"/>
          <p:nvPr/>
        </p:nvPicPr>
        <p:blipFill>
          <a:blip r:embed="rId4">
            <a:alphaModFix/>
          </a:blip>
          <a:stretch>
            <a:fillRect/>
          </a:stretch>
        </p:blipFill>
        <p:spPr>
          <a:xfrm>
            <a:off x="5078599" y="340450"/>
            <a:ext cx="2597124" cy="4619448"/>
          </a:xfrm>
          <a:prstGeom prst="rect">
            <a:avLst/>
          </a:prstGeom>
          <a:noFill/>
          <a:ln>
            <a:noFill/>
          </a:ln>
        </p:spPr>
      </p:pic>
      <p:pic>
        <p:nvPicPr>
          <p:cNvPr id="162" name="Shape 162"/>
          <p:cNvPicPr preferRelativeResize="0"/>
          <p:nvPr/>
        </p:nvPicPr>
        <p:blipFill>
          <a:blip r:embed="rId5">
            <a:alphaModFix/>
          </a:blip>
          <a:stretch>
            <a:fillRect/>
          </a:stretch>
        </p:blipFill>
        <p:spPr>
          <a:xfrm>
            <a:off x="5701250" y="2087762"/>
            <a:ext cx="1351827" cy="9679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6" name="Shape 166"/>
        <p:cNvGrpSpPr/>
        <p:nvPr/>
      </p:nvGrpSpPr>
      <p:grpSpPr>
        <a:xfrm>
          <a:off x="0" y="0"/>
          <a:ext cx="0" cy="0"/>
          <a:chOff x="0" y="0"/>
          <a:chExt cx="0" cy="0"/>
        </a:xfrm>
      </p:grpSpPr>
      <p:sp>
        <p:nvSpPr>
          <p:cNvPr id="167" name="Shape 167"/>
          <p:cNvSpPr txBox="1"/>
          <p:nvPr>
            <p:ph idx="4294967295" type="title"/>
          </p:nvPr>
        </p:nvSpPr>
        <p:spPr>
          <a:xfrm>
            <a:off x="565800" y="1272775"/>
            <a:ext cx="6640800" cy="498900"/>
          </a:xfrm>
          <a:prstGeom prst="rect">
            <a:avLst/>
          </a:prstGeom>
        </p:spPr>
        <p:txBody>
          <a:bodyPr anchorCtr="0" anchor="t" bIns="91425" lIns="91425" rIns="91425" tIns="91425">
            <a:noAutofit/>
          </a:bodyPr>
          <a:lstStyle/>
          <a:p>
            <a:pPr lvl="0">
              <a:spcBef>
                <a:spcPts val="0"/>
              </a:spcBef>
              <a:buClr>
                <a:schemeClr val="dk1"/>
              </a:buClr>
              <a:buSzPct val="45833"/>
              <a:buFont typeface="Arial"/>
              <a:buNone/>
            </a:pPr>
            <a:r>
              <a:rPr lang="en" sz="2400"/>
              <a:t>Global </a:t>
            </a:r>
            <a:br>
              <a:rPr lang="en" sz="2400"/>
            </a:br>
            <a:r>
              <a:rPr lang="en" sz="2400"/>
              <a:t>Cellular </a:t>
            </a:r>
            <a:br>
              <a:rPr lang="en" sz="2400"/>
            </a:br>
            <a:r>
              <a:rPr lang="en" sz="2400"/>
              <a:t>Networks</a:t>
            </a:r>
            <a:br>
              <a:rPr lang="en" sz="2400"/>
            </a:br>
          </a:p>
          <a:p>
            <a:pPr lvl="0" rtl="0">
              <a:spcBef>
                <a:spcPts val="0"/>
              </a:spcBef>
              <a:buNone/>
            </a:pPr>
            <a:r>
              <a:t/>
            </a:r>
            <a:endParaRPr sz="2400"/>
          </a:p>
        </p:txBody>
      </p:sp>
      <p:pic>
        <p:nvPicPr>
          <p:cNvPr id="168" name="Shape 168"/>
          <p:cNvPicPr preferRelativeResize="0"/>
          <p:nvPr/>
        </p:nvPicPr>
        <p:blipFill>
          <a:blip r:embed="rId3">
            <a:alphaModFix/>
          </a:blip>
          <a:stretch>
            <a:fillRect/>
          </a:stretch>
        </p:blipFill>
        <p:spPr>
          <a:xfrm>
            <a:off x="2674028" y="294450"/>
            <a:ext cx="5926375" cy="45546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Constance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